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notesSlides/_rels/notesSlide9.xml.rels" ContentType="application/vnd.openxmlformats-package.relationships+xml"/>
  <Override PartName="/ppt/notesSlides/_rels/notesSlide6.xml.rels" ContentType="application/vnd.openxmlformats-package.relationships+xml"/>
  <Override PartName="/ppt/notesSlides/_rels/notesSlide8.xml.rels" ContentType="application/vnd.openxmlformats-package.relationships+xml"/>
  <Override PartName="/ppt/notesSlides/_rels/notesSlide2.xml.rels" ContentType="application/vnd.openxmlformats-package.relationships+xml"/>
  <Override PartName="/ppt/notesSlides/_rels/notesSlide7.xml.rels" ContentType="application/vnd.openxmlformats-package.relationships+xml"/>
  <Override PartName="/ppt/notesSlides/_rels/notesSlide1.xml.rels" ContentType="application/vnd.openxmlformats-package.relationships+xml"/>
  <Override PartName="/ppt/notesSlides/_rels/notesSlide12.xml.rels" ContentType="application/vnd.openxmlformats-package.relationships+xml"/>
  <Override PartName="/ppt/notesSlides/_rels/notesSlide5.xml.rels" ContentType="application/vnd.openxmlformats-package.relationships+xml"/>
  <Override PartName="/ppt/notesSlides/_rels/notesSlide11.xml.rels" ContentType="application/vnd.openxmlformats-package.relationships+xml"/>
  <Override PartName="/ppt/notesSlides/_rels/notesSlide4.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10.xml" ContentType="application/vnd.openxmlformats-officedocument.presentationml.notesSlide+xml"/>
  <Override PartName="/ppt/notesSlides/notesSlide5.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png" ContentType="image/png"/>
  <Override PartName="/ppt/media/image7.png" ContentType="image/png"/>
  <Override PartName="/ppt/media/image8.png" ContentType="image/png"/>
  <Override PartName="/ppt/media/image9.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xml" ContentType="application/vnd.openxmlformats-officedocument.presentationml.slide+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14630400" cy="8229600"/>
  <p:notesSz cx="8229600" cy="14630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
</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IN" sz="1800" spc="-1" strike="noStrike">
                <a:solidFill>
                  <a:srgbClr val="000000"/>
                </a:solidFill>
                <a:latin typeface="Calibri"/>
              </a:rPr>
              <a:t>Click to move the slide</a:t>
            </a:r>
            <a:endParaRPr b="0" lang="en-IN" sz="1800" spc="-1" strike="noStrike">
              <a:solidFill>
                <a:srgbClr val="000000"/>
              </a:solidFill>
              <a:latin typeface="Calibri"/>
            </a:endParaRPr>
          </a:p>
        </p:txBody>
      </p:sp>
      <p:sp>
        <p:nvSpPr>
          <p:cNvPr id="39" name="PlaceHolder 2"/>
          <p:cNvSpPr>
            <a:spLocks noGrp="1"/>
          </p:cNvSpPr>
          <p:nvPr>
            <p:ph type="body"/>
          </p:nvPr>
        </p:nvSpPr>
        <p:spPr>
          <a:xfrm>
            <a:off x="756000" y="5078520"/>
            <a:ext cx="6047640" cy="4811040"/>
          </a:xfrm>
          <a:prstGeom prst="rect">
            <a:avLst/>
          </a:prstGeom>
        </p:spPr>
        <p:txBody>
          <a:bodyPr lIns="0" rIns="0" tIns="0" bIns="0">
            <a:noAutofit/>
          </a:bodyPr>
          <a:p>
            <a:r>
              <a:rPr b="0" lang="en-IN" sz="2000" spc="-1" strike="noStrike">
                <a:latin typeface="Arial"/>
              </a:rPr>
              <a:t>Click to edit the notes format</a:t>
            </a:r>
            <a:endParaRPr b="0" lang="en-IN" sz="2000" spc="-1" strike="noStrike">
              <a:latin typeface="Arial"/>
            </a:endParaRPr>
          </a:p>
        </p:txBody>
      </p:sp>
      <p:sp>
        <p:nvSpPr>
          <p:cNvPr id="40" name="PlaceHolder 3"/>
          <p:cNvSpPr>
            <a:spLocks noGrp="1"/>
          </p:cNvSpPr>
          <p:nvPr>
            <p:ph type="hdr"/>
          </p:nvPr>
        </p:nvSpPr>
        <p:spPr>
          <a:xfrm>
            <a:off x="0" y="0"/>
            <a:ext cx="3280680" cy="534240"/>
          </a:xfrm>
          <a:prstGeom prst="rect">
            <a:avLst/>
          </a:prstGeom>
        </p:spPr>
        <p:txBody>
          <a:bodyPr lIns="0" rIns="0" tIns="0" bIns="0">
            <a:noAutofit/>
          </a:bodyPr>
          <a:p>
            <a:r>
              <a:rPr b="0" lang="en-IN" sz="1400" spc="-1" strike="noStrike">
                <a:latin typeface="Times New Roman"/>
              </a:rPr>
              <a:t>&lt;header&gt;</a:t>
            </a:r>
            <a:endParaRPr b="0" lang="en-IN" sz="1400" spc="-1" strike="noStrike">
              <a:latin typeface="Times New Roman"/>
            </a:endParaRPr>
          </a:p>
        </p:txBody>
      </p:sp>
      <p:sp>
        <p:nvSpPr>
          <p:cNvPr id="41" name="PlaceHolder 4"/>
          <p:cNvSpPr>
            <a:spLocks noGrp="1"/>
          </p:cNvSpPr>
          <p:nvPr>
            <p:ph type="dt"/>
          </p:nvPr>
        </p:nvSpPr>
        <p:spPr>
          <a:xfrm>
            <a:off x="4278960" y="0"/>
            <a:ext cx="3280680" cy="534240"/>
          </a:xfrm>
          <a:prstGeom prst="rect">
            <a:avLst/>
          </a:prstGeom>
        </p:spPr>
        <p:txBody>
          <a:bodyPr lIns="0" rIns="0" tIns="0" bIns="0">
            <a:noAutofit/>
          </a:bodyPr>
          <a:p>
            <a:pPr algn="r"/>
            <a:r>
              <a:rPr b="0" lang="en-IN" sz="1400" spc="-1" strike="noStrike">
                <a:latin typeface="Times New Roman"/>
              </a:rPr>
              <a:t>&lt;date/time&gt;</a:t>
            </a:r>
            <a:endParaRPr b="0" lang="en-IN" sz="1400" spc="-1" strike="noStrike">
              <a:latin typeface="Times New Roman"/>
            </a:endParaRPr>
          </a:p>
        </p:txBody>
      </p:sp>
      <p:sp>
        <p:nvSpPr>
          <p:cNvPr id="42" name="PlaceHolder 5"/>
          <p:cNvSpPr>
            <a:spLocks noGrp="1"/>
          </p:cNvSpPr>
          <p:nvPr>
            <p:ph type="ftr"/>
          </p:nvPr>
        </p:nvSpPr>
        <p:spPr>
          <a:xfrm>
            <a:off x="0" y="10157400"/>
            <a:ext cx="3280680" cy="534240"/>
          </a:xfrm>
          <a:prstGeom prst="rect">
            <a:avLst/>
          </a:prstGeom>
        </p:spPr>
        <p:txBody>
          <a:bodyPr lIns="0" rIns="0" tIns="0" bIns="0" anchor="b">
            <a:noAutofit/>
          </a:bodyPr>
          <a:p>
            <a:r>
              <a:rPr b="0" lang="en-IN" sz="1400" spc="-1" strike="noStrike">
                <a:latin typeface="Times New Roman"/>
              </a:rPr>
              <a:t>&lt;footer&gt;</a:t>
            </a:r>
            <a:endParaRPr b="0" lang="en-IN" sz="1400" spc="-1" strike="noStrike">
              <a:latin typeface="Times New Roman"/>
            </a:endParaRPr>
          </a:p>
        </p:txBody>
      </p:sp>
      <p:sp>
        <p:nvSpPr>
          <p:cNvPr id="43"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080F2832-2582-4C94-923F-59F55FBEF2E3}"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PlaceHolder 1"/>
          <p:cNvSpPr>
            <a:spLocks noGrp="1"/>
          </p:cNvSpPr>
          <p:nvPr>
            <p:ph type="sldImg"/>
          </p:nvPr>
        </p:nvSpPr>
        <p:spPr>
          <a:xfrm>
            <a:off x="685800" y="1143000"/>
            <a:ext cx="5486040" cy="3085920"/>
          </a:xfrm>
          <a:prstGeom prst="rect">
            <a:avLst/>
          </a:prstGeom>
        </p:spPr>
      </p:sp>
      <p:sp>
        <p:nvSpPr>
          <p:cNvPr id="180"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181" name="TextShape 3"/>
          <p:cNvSpPr txBox="1"/>
          <p:nvPr/>
        </p:nvSpPr>
        <p:spPr>
          <a:xfrm>
            <a:off x="3884760" y="8685360"/>
            <a:ext cx="2971440" cy="458280"/>
          </a:xfrm>
          <a:prstGeom prst="rect">
            <a:avLst/>
          </a:prstGeom>
          <a:noFill/>
          <a:ln>
            <a:noFill/>
          </a:ln>
        </p:spPr>
        <p:txBody>
          <a:bodyPr anchor="b">
            <a:noAutofit/>
          </a:bodyPr>
          <a:p>
            <a:pPr algn="r">
              <a:lnSpc>
                <a:spcPct val="100000"/>
              </a:lnSpc>
            </a:pPr>
            <a:fld id="{0097096B-862C-41AA-965C-0D39BF28B61B}"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PlaceHolder 1"/>
          <p:cNvSpPr>
            <a:spLocks noGrp="1"/>
          </p:cNvSpPr>
          <p:nvPr>
            <p:ph type="sldImg"/>
          </p:nvPr>
        </p:nvSpPr>
        <p:spPr>
          <a:xfrm>
            <a:off x="685800" y="1143000"/>
            <a:ext cx="5486040" cy="3085920"/>
          </a:xfrm>
          <a:prstGeom prst="rect">
            <a:avLst/>
          </a:prstGeom>
        </p:spPr>
      </p:sp>
      <p:sp>
        <p:nvSpPr>
          <p:cNvPr id="207"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208" name="TextShape 3"/>
          <p:cNvSpPr txBox="1"/>
          <p:nvPr/>
        </p:nvSpPr>
        <p:spPr>
          <a:xfrm>
            <a:off x="3884760" y="8685360"/>
            <a:ext cx="2971440" cy="458280"/>
          </a:xfrm>
          <a:prstGeom prst="rect">
            <a:avLst/>
          </a:prstGeom>
          <a:noFill/>
          <a:ln>
            <a:noFill/>
          </a:ln>
        </p:spPr>
        <p:txBody>
          <a:bodyPr anchor="b">
            <a:noAutofit/>
          </a:bodyPr>
          <a:p>
            <a:pPr algn="r">
              <a:lnSpc>
                <a:spcPct val="100000"/>
              </a:lnSpc>
            </a:pPr>
            <a:fld id="{0183EE02-4C21-46FB-9A9A-F3FD1329A9BA}"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PlaceHolder 1"/>
          <p:cNvSpPr>
            <a:spLocks noGrp="1"/>
          </p:cNvSpPr>
          <p:nvPr>
            <p:ph type="sldImg"/>
          </p:nvPr>
        </p:nvSpPr>
        <p:spPr>
          <a:xfrm>
            <a:off x="685800" y="1143000"/>
            <a:ext cx="5486040" cy="3085920"/>
          </a:xfrm>
          <a:prstGeom prst="rect">
            <a:avLst/>
          </a:prstGeom>
        </p:spPr>
      </p:sp>
      <p:sp>
        <p:nvSpPr>
          <p:cNvPr id="210"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211" name="TextShape 3"/>
          <p:cNvSpPr txBox="1"/>
          <p:nvPr/>
        </p:nvSpPr>
        <p:spPr>
          <a:xfrm>
            <a:off x="3884760" y="8685360"/>
            <a:ext cx="2971440" cy="458280"/>
          </a:xfrm>
          <a:prstGeom prst="rect">
            <a:avLst/>
          </a:prstGeom>
          <a:noFill/>
          <a:ln>
            <a:noFill/>
          </a:ln>
        </p:spPr>
        <p:txBody>
          <a:bodyPr anchor="b">
            <a:noAutofit/>
          </a:bodyPr>
          <a:p>
            <a:pPr algn="r">
              <a:lnSpc>
                <a:spcPct val="100000"/>
              </a:lnSpc>
            </a:pPr>
            <a:fld id="{35B88C82-09AA-4C05-8C8F-C4BAB46DD5D1}"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PlaceHolder 1"/>
          <p:cNvSpPr>
            <a:spLocks noGrp="1"/>
          </p:cNvSpPr>
          <p:nvPr>
            <p:ph type="sldImg"/>
          </p:nvPr>
        </p:nvSpPr>
        <p:spPr>
          <a:xfrm>
            <a:off x="685800" y="1143000"/>
            <a:ext cx="5486040" cy="3085920"/>
          </a:xfrm>
          <a:prstGeom prst="rect">
            <a:avLst/>
          </a:prstGeom>
        </p:spPr>
      </p:sp>
      <p:sp>
        <p:nvSpPr>
          <p:cNvPr id="213"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214" name="TextShape 3"/>
          <p:cNvSpPr txBox="1"/>
          <p:nvPr/>
        </p:nvSpPr>
        <p:spPr>
          <a:xfrm>
            <a:off x="3884760" y="8685360"/>
            <a:ext cx="2971440" cy="458280"/>
          </a:xfrm>
          <a:prstGeom prst="rect">
            <a:avLst/>
          </a:prstGeom>
          <a:noFill/>
          <a:ln>
            <a:noFill/>
          </a:ln>
        </p:spPr>
        <p:txBody>
          <a:bodyPr anchor="b">
            <a:noAutofit/>
          </a:bodyPr>
          <a:p>
            <a:pPr algn="r">
              <a:lnSpc>
                <a:spcPct val="100000"/>
              </a:lnSpc>
            </a:pPr>
            <a:fld id="{13B8D69C-DFF5-4995-90B1-C3858948220C}"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PlaceHolder 1"/>
          <p:cNvSpPr>
            <a:spLocks noGrp="1"/>
          </p:cNvSpPr>
          <p:nvPr>
            <p:ph type="sldImg"/>
          </p:nvPr>
        </p:nvSpPr>
        <p:spPr>
          <a:xfrm>
            <a:off x="685800" y="1143000"/>
            <a:ext cx="5486040" cy="3085920"/>
          </a:xfrm>
          <a:prstGeom prst="rect">
            <a:avLst/>
          </a:prstGeom>
        </p:spPr>
      </p:sp>
      <p:sp>
        <p:nvSpPr>
          <p:cNvPr id="183"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184" name="TextShape 3"/>
          <p:cNvSpPr txBox="1"/>
          <p:nvPr/>
        </p:nvSpPr>
        <p:spPr>
          <a:xfrm>
            <a:off x="3884760" y="8685360"/>
            <a:ext cx="2971440" cy="458280"/>
          </a:xfrm>
          <a:prstGeom prst="rect">
            <a:avLst/>
          </a:prstGeom>
          <a:noFill/>
          <a:ln>
            <a:noFill/>
          </a:ln>
        </p:spPr>
        <p:txBody>
          <a:bodyPr anchor="b">
            <a:noAutofit/>
          </a:bodyPr>
          <a:p>
            <a:pPr algn="r">
              <a:lnSpc>
                <a:spcPct val="100000"/>
              </a:lnSpc>
            </a:pPr>
            <a:fld id="{BE4704CA-2756-4143-A513-14F2458AF889}"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PlaceHolder 1"/>
          <p:cNvSpPr>
            <a:spLocks noGrp="1"/>
          </p:cNvSpPr>
          <p:nvPr>
            <p:ph type="sldImg"/>
          </p:nvPr>
        </p:nvSpPr>
        <p:spPr>
          <a:xfrm>
            <a:off x="685800" y="1143000"/>
            <a:ext cx="5486040" cy="3085920"/>
          </a:xfrm>
          <a:prstGeom prst="rect">
            <a:avLst/>
          </a:prstGeom>
        </p:spPr>
      </p:sp>
      <p:sp>
        <p:nvSpPr>
          <p:cNvPr id="186"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187" name="TextShape 3"/>
          <p:cNvSpPr txBox="1"/>
          <p:nvPr/>
        </p:nvSpPr>
        <p:spPr>
          <a:xfrm>
            <a:off x="3884760" y="8685360"/>
            <a:ext cx="2971440" cy="458280"/>
          </a:xfrm>
          <a:prstGeom prst="rect">
            <a:avLst/>
          </a:prstGeom>
          <a:noFill/>
          <a:ln>
            <a:noFill/>
          </a:ln>
        </p:spPr>
        <p:txBody>
          <a:bodyPr anchor="b">
            <a:noAutofit/>
          </a:bodyPr>
          <a:p>
            <a:pPr algn="r">
              <a:lnSpc>
                <a:spcPct val="100000"/>
              </a:lnSpc>
            </a:pPr>
            <a:fld id="{3E23BA11-046C-4C34-B7B1-8DE249B72780}"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PlaceHolder 1"/>
          <p:cNvSpPr>
            <a:spLocks noGrp="1"/>
          </p:cNvSpPr>
          <p:nvPr>
            <p:ph type="sldImg"/>
          </p:nvPr>
        </p:nvSpPr>
        <p:spPr>
          <a:xfrm>
            <a:off x="685800" y="1143000"/>
            <a:ext cx="5486040" cy="3085920"/>
          </a:xfrm>
          <a:prstGeom prst="rect">
            <a:avLst/>
          </a:prstGeom>
        </p:spPr>
      </p:sp>
      <p:sp>
        <p:nvSpPr>
          <p:cNvPr id="189"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190" name="TextShape 3"/>
          <p:cNvSpPr txBox="1"/>
          <p:nvPr/>
        </p:nvSpPr>
        <p:spPr>
          <a:xfrm>
            <a:off x="3884760" y="8685360"/>
            <a:ext cx="2971440" cy="458280"/>
          </a:xfrm>
          <a:prstGeom prst="rect">
            <a:avLst/>
          </a:prstGeom>
          <a:noFill/>
          <a:ln>
            <a:noFill/>
          </a:ln>
        </p:spPr>
        <p:txBody>
          <a:bodyPr anchor="b">
            <a:noAutofit/>
          </a:bodyPr>
          <a:p>
            <a:pPr algn="r">
              <a:lnSpc>
                <a:spcPct val="100000"/>
              </a:lnSpc>
            </a:pPr>
            <a:fld id="{323E3862-7C37-4193-BBC7-F1EB3B9779D0}"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PlaceHolder 1"/>
          <p:cNvSpPr>
            <a:spLocks noGrp="1"/>
          </p:cNvSpPr>
          <p:nvPr>
            <p:ph type="sldImg"/>
          </p:nvPr>
        </p:nvSpPr>
        <p:spPr>
          <a:xfrm>
            <a:off x="685800" y="1143000"/>
            <a:ext cx="5486040" cy="3085920"/>
          </a:xfrm>
          <a:prstGeom prst="rect">
            <a:avLst/>
          </a:prstGeom>
        </p:spPr>
      </p:sp>
      <p:sp>
        <p:nvSpPr>
          <p:cNvPr id="192"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193" name="TextShape 3"/>
          <p:cNvSpPr txBox="1"/>
          <p:nvPr/>
        </p:nvSpPr>
        <p:spPr>
          <a:xfrm>
            <a:off x="3884760" y="8685360"/>
            <a:ext cx="2971440" cy="458280"/>
          </a:xfrm>
          <a:prstGeom prst="rect">
            <a:avLst/>
          </a:prstGeom>
          <a:noFill/>
          <a:ln>
            <a:noFill/>
          </a:ln>
        </p:spPr>
        <p:txBody>
          <a:bodyPr anchor="b">
            <a:noAutofit/>
          </a:bodyPr>
          <a:p>
            <a:pPr algn="r">
              <a:lnSpc>
                <a:spcPct val="100000"/>
              </a:lnSpc>
            </a:pPr>
            <a:fld id="{70A481F7-6434-4636-AEC1-72657F84B84C}"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sldImg"/>
          </p:nvPr>
        </p:nvSpPr>
        <p:spPr>
          <a:xfrm>
            <a:off x="685800" y="1143000"/>
            <a:ext cx="5486040" cy="3085920"/>
          </a:xfrm>
          <a:prstGeom prst="rect">
            <a:avLst/>
          </a:prstGeom>
        </p:spPr>
      </p:sp>
      <p:sp>
        <p:nvSpPr>
          <p:cNvPr id="195"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196" name="TextShape 3"/>
          <p:cNvSpPr txBox="1"/>
          <p:nvPr/>
        </p:nvSpPr>
        <p:spPr>
          <a:xfrm>
            <a:off x="3884760" y="8685360"/>
            <a:ext cx="2971440" cy="458280"/>
          </a:xfrm>
          <a:prstGeom prst="rect">
            <a:avLst/>
          </a:prstGeom>
          <a:noFill/>
          <a:ln>
            <a:noFill/>
          </a:ln>
        </p:spPr>
        <p:txBody>
          <a:bodyPr anchor="b">
            <a:noAutofit/>
          </a:bodyPr>
          <a:p>
            <a:pPr algn="r">
              <a:lnSpc>
                <a:spcPct val="100000"/>
              </a:lnSpc>
            </a:pPr>
            <a:fld id="{41221E96-E259-4088-BB96-2B8E0FC1684D}"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PlaceHolder 1"/>
          <p:cNvSpPr>
            <a:spLocks noGrp="1"/>
          </p:cNvSpPr>
          <p:nvPr>
            <p:ph type="sldImg"/>
          </p:nvPr>
        </p:nvSpPr>
        <p:spPr>
          <a:xfrm>
            <a:off x="685800" y="1143000"/>
            <a:ext cx="5486040" cy="3085920"/>
          </a:xfrm>
          <a:prstGeom prst="rect">
            <a:avLst/>
          </a:prstGeom>
        </p:spPr>
      </p:sp>
      <p:sp>
        <p:nvSpPr>
          <p:cNvPr id="198"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199" name="TextShape 3"/>
          <p:cNvSpPr txBox="1"/>
          <p:nvPr/>
        </p:nvSpPr>
        <p:spPr>
          <a:xfrm>
            <a:off x="3884760" y="8685360"/>
            <a:ext cx="2971440" cy="458280"/>
          </a:xfrm>
          <a:prstGeom prst="rect">
            <a:avLst/>
          </a:prstGeom>
          <a:noFill/>
          <a:ln>
            <a:noFill/>
          </a:ln>
        </p:spPr>
        <p:txBody>
          <a:bodyPr anchor="b">
            <a:noAutofit/>
          </a:bodyPr>
          <a:p>
            <a:pPr algn="r">
              <a:lnSpc>
                <a:spcPct val="100000"/>
              </a:lnSpc>
            </a:pPr>
            <a:fld id="{69B2FF48-4020-43F9-AB27-38793E69FB0E}"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PlaceHolder 1"/>
          <p:cNvSpPr>
            <a:spLocks noGrp="1"/>
          </p:cNvSpPr>
          <p:nvPr>
            <p:ph type="sldImg"/>
          </p:nvPr>
        </p:nvSpPr>
        <p:spPr>
          <a:xfrm>
            <a:off x="685800" y="1143000"/>
            <a:ext cx="5486040" cy="3085920"/>
          </a:xfrm>
          <a:prstGeom prst="rect">
            <a:avLst/>
          </a:prstGeom>
        </p:spPr>
      </p:sp>
      <p:sp>
        <p:nvSpPr>
          <p:cNvPr id="201"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202" name="TextShape 3"/>
          <p:cNvSpPr txBox="1"/>
          <p:nvPr/>
        </p:nvSpPr>
        <p:spPr>
          <a:xfrm>
            <a:off x="3884760" y="8685360"/>
            <a:ext cx="2971440" cy="458280"/>
          </a:xfrm>
          <a:prstGeom prst="rect">
            <a:avLst/>
          </a:prstGeom>
          <a:noFill/>
          <a:ln>
            <a:noFill/>
          </a:ln>
        </p:spPr>
        <p:txBody>
          <a:bodyPr anchor="b">
            <a:noAutofit/>
          </a:bodyPr>
          <a:p>
            <a:pPr algn="r">
              <a:lnSpc>
                <a:spcPct val="100000"/>
              </a:lnSpc>
            </a:pPr>
            <a:fld id="{7AE843DB-9951-4505-96D1-6EC0D7BA8DAD}"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PlaceHolder 1"/>
          <p:cNvSpPr>
            <a:spLocks noGrp="1"/>
          </p:cNvSpPr>
          <p:nvPr>
            <p:ph type="sldImg"/>
          </p:nvPr>
        </p:nvSpPr>
        <p:spPr>
          <a:xfrm>
            <a:off x="685800" y="1143000"/>
            <a:ext cx="5486040" cy="3085920"/>
          </a:xfrm>
          <a:prstGeom prst="rect">
            <a:avLst/>
          </a:prstGeom>
        </p:spPr>
      </p:sp>
      <p:sp>
        <p:nvSpPr>
          <p:cNvPr id="204" name="PlaceHolder 2"/>
          <p:cNvSpPr>
            <a:spLocks noGrp="1"/>
          </p:cNvSpPr>
          <p:nvPr>
            <p:ph type="body"/>
          </p:nvPr>
        </p:nvSpPr>
        <p:spPr>
          <a:xfrm>
            <a:off x="685800" y="4400640"/>
            <a:ext cx="5486040" cy="3600000"/>
          </a:xfrm>
          <a:prstGeom prst="rect">
            <a:avLst/>
          </a:prstGeom>
        </p:spPr>
        <p:txBody>
          <a:bodyPr>
            <a:noAutofit/>
          </a:bodyPr>
          <a:p>
            <a:endParaRPr b="0" lang="en-IN" sz="2000" spc="-1" strike="noStrike">
              <a:latin typeface="Arial"/>
            </a:endParaRPr>
          </a:p>
        </p:txBody>
      </p:sp>
      <p:sp>
        <p:nvSpPr>
          <p:cNvPr id="205" name="TextShape 3"/>
          <p:cNvSpPr txBox="1"/>
          <p:nvPr/>
        </p:nvSpPr>
        <p:spPr>
          <a:xfrm>
            <a:off x="3884760" y="8685360"/>
            <a:ext cx="2971440" cy="458280"/>
          </a:xfrm>
          <a:prstGeom prst="rect">
            <a:avLst/>
          </a:prstGeom>
          <a:noFill/>
          <a:ln>
            <a:noFill/>
          </a:ln>
        </p:spPr>
        <p:txBody>
          <a:bodyPr anchor="b">
            <a:noAutofit/>
          </a:bodyPr>
          <a:p>
            <a:pPr algn="r">
              <a:lnSpc>
                <a:spcPct val="100000"/>
              </a:lnSpc>
            </a:pPr>
            <a:fld id="{360CED64-8865-472D-A729-81FF504B1AF7}"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
        <p:nvSpPr>
          <p:cNvPr id="24" name="PlaceHolder 2"/>
          <p:cNvSpPr>
            <a:spLocks noGrp="1"/>
          </p:cNvSpPr>
          <p:nvPr>
            <p:ph type="body"/>
          </p:nvPr>
        </p:nvSpPr>
        <p:spPr>
          <a:xfrm>
            <a:off x="731520" y="1925640"/>
            <a:ext cx="1316700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25" name="PlaceHolder 3"/>
          <p:cNvSpPr>
            <a:spLocks noGrp="1"/>
          </p:cNvSpPr>
          <p:nvPr>
            <p:ph type="body"/>
          </p:nvPr>
        </p:nvSpPr>
        <p:spPr>
          <a:xfrm>
            <a:off x="731520" y="4418640"/>
            <a:ext cx="13167000" cy="2276280"/>
          </a:xfrm>
          <a:prstGeom prst="rect">
            <a:avLst/>
          </a:prstGeom>
        </p:spPr>
        <p:txBody>
          <a:bodyPr lIns="0" rIns="0" tIns="0" bIns="0">
            <a:normAutofit/>
          </a:bodyPr>
          <a:p>
            <a:endParaRPr b="0" lang="en-IN" sz="32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
        <p:nvSpPr>
          <p:cNvPr id="27" name="PlaceHolder 2"/>
          <p:cNvSpPr>
            <a:spLocks noGrp="1"/>
          </p:cNvSpPr>
          <p:nvPr>
            <p:ph type="body"/>
          </p:nvPr>
        </p:nvSpPr>
        <p:spPr>
          <a:xfrm>
            <a:off x="731520" y="1925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28" name="PlaceHolder 3"/>
          <p:cNvSpPr>
            <a:spLocks noGrp="1"/>
          </p:cNvSpPr>
          <p:nvPr>
            <p:ph type="body"/>
          </p:nvPr>
        </p:nvSpPr>
        <p:spPr>
          <a:xfrm>
            <a:off x="7478280" y="1925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29" name="PlaceHolder 4"/>
          <p:cNvSpPr>
            <a:spLocks noGrp="1"/>
          </p:cNvSpPr>
          <p:nvPr>
            <p:ph type="body"/>
          </p:nvPr>
        </p:nvSpPr>
        <p:spPr>
          <a:xfrm>
            <a:off x="731520" y="4418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30" name="PlaceHolder 5"/>
          <p:cNvSpPr>
            <a:spLocks noGrp="1"/>
          </p:cNvSpPr>
          <p:nvPr>
            <p:ph type="body"/>
          </p:nvPr>
        </p:nvSpPr>
        <p:spPr>
          <a:xfrm>
            <a:off x="7478280" y="4418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
        <p:nvSpPr>
          <p:cNvPr id="32" name="PlaceHolder 2"/>
          <p:cNvSpPr>
            <a:spLocks noGrp="1"/>
          </p:cNvSpPr>
          <p:nvPr>
            <p:ph type="body"/>
          </p:nvPr>
        </p:nvSpPr>
        <p:spPr>
          <a:xfrm>
            <a:off x="731520" y="1925640"/>
            <a:ext cx="423936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33" name="PlaceHolder 3"/>
          <p:cNvSpPr>
            <a:spLocks noGrp="1"/>
          </p:cNvSpPr>
          <p:nvPr>
            <p:ph type="body"/>
          </p:nvPr>
        </p:nvSpPr>
        <p:spPr>
          <a:xfrm>
            <a:off x="5183280" y="1925640"/>
            <a:ext cx="423936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34" name="PlaceHolder 4"/>
          <p:cNvSpPr>
            <a:spLocks noGrp="1"/>
          </p:cNvSpPr>
          <p:nvPr>
            <p:ph type="body"/>
          </p:nvPr>
        </p:nvSpPr>
        <p:spPr>
          <a:xfrm>
            <a:off x="9635040" y="1925640"/>
            <a:ext cx="423936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35" name="PlaceHolder 5"/>
          <p:cNvSpPr>
            <a:spLocks noGrp="1"/>
          </p:cNvSpPr>
          <p:nvPr>
            <p:ph type="body"/>
          </p:nvPr>
        </p:nvSpPr>
        <p:spPr>
          <a:xfrm>
            <a:off x="731520" y="4418640"/>
            <a:ext cx="423936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36" name="PlaceHolder 6"/>
          <p:cNvSpPr>
            <a:spLocks noGrp="1"/>
          </p:cNvSpPr>
          <p:nvPr>
            <p:ph type="body"/>
          </p:nvPr>
        </p:nvSpPr>
        <p:spPr>
          <a:xfrm>
            <a:off x="5183280" y="4418640"/>
            <a:ext cx="423936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37" name="PlaceHolder 7"/>
          <p:cNvSpPr>
            <a:spLocks noGrp="1"/>
          </p:cNvSpPr>
          <p:nvPr>
            <p:ph type="body"/>
          </p:nvPr>
        </p:nvSpPr>
        <p:spPr>
          <a:xfrm>
            <a:off x="9635040" y="4418640"/>
            <a:ext cx="4239360" cy="2276280"/>
          </a:xfrm>
          <a:prstGeom prst="rect">
            <a:avLst/>
          </a:prstGeom>
        </p:spPr>
        <p:txBody>
          <a:bodyPr lIns="0" rIns="0" tIns="0" bIns="0">
            <a:normAutofit/>
          </a:bodyPr>
          <a:p>
            <a:endParaRPr b="0" lang="en-IN" sz="32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
        <p:nvSpPr>
          <p:cNvPr id="3" name="PlaceHolder 2"/>
          <p:cNvSpPr>
            <a:spLocks noGrp="1"/>
          </p:cNvSpPr>
          <p:nvPr>
            <p:ph type="subTitle"/>
          </p:nvPr>
        </p:nvSpPr>
        <p:spPr>
          <a:xfrm>
            <a:off x="731520" y="1925640"/>
            <a:ext cx="13167000" cy="47725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
        <p:nvSpPr>
          <p:cNvPr id="5" name="PlaceHolder 2"/>
          <p:cNvSpPr>
            <a:spLocks noGrp="1"/>
          </p:cNvSpPr>
          <p:nvPr>
            <p:ph type="body"/>
          </p:nvPr>
        </p:nvSpPr>
        <p:spPr>
          <a:xfrm>
            <a:off x="731520" y="1925640"/>
            <a:ext cx="13167000" cy="4772520"/>
          </a:xfrm>
          <a:prstGeom prst="rect">
            <a:avLst/>
          </a:prstGeom>
        </p:spPr>
        <p:txBody>
          <a:bodyPr lIns="0" rIns="0" tIns="0" bIns="0">
            <a:normAutofit/>
          </a:bodyPr>
          <a:p>
            <a:endParaRPr b="0" lang="en-IN" sz="32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
        <p:nvSpPr>
          <p:cNvPr id="7" name="PlaceHolder 2"/>
          <p:cNvSpPr>
            <a:spLocks noGrp="1"/>
          </p:cNvSpPr>
          <p:nvPr>
            <p:ph type="body"/>
          </p:nvPr>
        </p:nvSpPr>
        <p:spPr>
          <a:xfrm>
            <a:off x="731520" y="1925640"/>
            <a:ext cx="6425280" cy="4772520"/>
          </a:xfrm>
          <a:prstGeom prst="rect">
            <a:avLst/>
          </a:prstGeom>
        </p:spPr>
        <p:txBody>
          <a:bodyPr lIns="0" rIns="0" tIns="0" bIns="0">
            <a:normAutofit/>
          </a:bodyPr>
          <a:p>
            <a:endParaRPr b="0" lang="en-IN" sz="3200" spc="-1" strike="noStrike">
              <a:solidFill>
                <a:srgbClr val="000000"/>
              </a:solidFill>
              <a:latin typeface="Calibri"/>
            </a:endParaRPr>
          </a:p>
        </p:txBody>
      </p:sp>
      <p:sp>
        <p:nvSpPr>
          <p:cNvPr id="8" name="PlaceHolder 3"/>
          <p:cNvSpPr>
            <a:spLocks noGrp="1"/>
          </p:cNvSpPr>
          <p:nvPr>
            <p:ph type="body"/>
          </p:nvPr>
        </p:nvSpPr>
        <p:spPr>
          <a:xfrm>
            <a:off x="7478280" y="1925640"/>
            <a:ext cx="6425280" cy="4772520"/>
          </a:xfrm>
          <a:prstGeom prst="rect">
            <a:avLst/>
          </a:prstGeom>
        </p:spPr>
        <p:txBody>
          <a:bodyPr lIns="0" rIns="0" tIns="0" bIns="0">
            <a:normAutofit/>
          </a:bodyPr>
          <a:p>
            <a:endParaRPr b="0" lang="en-IN" sz="32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731520" y="328320"/>
            <a:ext cx="13167000" cy="63691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
        <p:nvSpPr>
          <p:cNvPr id="12" name="PlaceHolder 2"/>
          <p:cNvSpPr>
            <a:spLocks noGrp="1"/>
          </p:cNvSpPr>
          <p:nvPr>
            <p:ph type="body"/>
          </p:nvPr>
        </p:nvSpPr>
        <p:spPr>
          <a:xfrm>
            <a:off x="731520" y="1925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13" name="PlaceHolder 3"/>
          <p:cNvSpPr>
            <a:spLocks noGrp="1"/>
          </p:cNvSpPr>
          <p:nvPr>
            <p:ph type="body"/>
          </p:nvPr>
        </p:nvSpPr>
        <p:spPr>
          <a:xfrm>
            <a:off x="7478280" y="1925640"/>
            <a:ext cx="6425280" cy="4772520"/>
          </a:xfrm>
          <a:prstGeom prst="rect">
            <a:avLst/>
          </a:prstGeom>
        </p:spPr>
        <p:txBody>
          <a:bodyPr lIns="0" rIns="0" tIns="0" bIns="0">
            <a:normAutofit/>
          </a:bodyPr>
          <a:p>
            <a:endParaRPr b="0" lang="en-IN" sz="3200" spc="-1" strike="noStrike">
              <a:solidFill>
                <a:srgbClr val="000000"/>
              </a:solidFill>
              <a:latin typeface="Calibri"/>
            </a:endParaRPr>
          </a:p>
        </p:txBody>
      </p:sp>
      <p:sp>
        <p:nvSpPr>
          <p:cNvPr id="14" name="PlaceHolder 4"/>
          <p:cNvSpPr>
            <a:spLocks noGrp="1"/>
          </p:cNvSpPr>
          <p:nvPr>
            <p:ph type="body"/>
          </p:nvPr>
        </p:nvSpPr>
        <p:spPr>
          <a:xfrm>
            <a:off x="731520" y="4418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
        <p:nvSpPr>
          <p:cNvPr id="16" name="PlaceHolder 2"/>
          <p:cNvSpPr>
            <a:spLocks noGrp="1"/>
          </p:cNvSpPr>
          <p:nvPr>
            <p:ph type="body"/>
          </p:nvPr>
        </p:nvSpPr>
        <p:spPr>
          <a:xfrm>
            <a:off x="731520" y="1925640"/>
            <a:ext cx="6425280" cy="4772520"/>
          </a:xfrm>
          <a:prstGeom prst="rect">
            <a:avLst/>
          </a:prstGeom>
        </p:spPr>
        <p:txBody>
          <a:bodyPr lIns="0" rIns="0" tIns="0" bIns="0">
            <a:normAutofit/>
          </a:bodyPr>
          <a:p>
            <a:endParaRPr b="0" lang="en-IN" sz="3200" spc="-1" strike="noStrike">
              <a:solidFill>
                <a:srgbClr val="000000"/>
              </a:solidFill>
              <a:latin typeface="Calibri"/>
            </a:endParaRPr>
          </a:p>
        </p:txBody>
      </p:sp>
      <p:sp>
        <p:nvSpPr>
          <p:cNvPr id="17" name="PlaceHolder 3"/>
          <p:cNvSpPr>
            <a:spLocks noGrp="1"/>
          </p:cNvSpPr>
          <p:nvPr>
            <p:ph type="body"/>
          </p:nvPr>
        </p:nvSpPr>
        <p:spPr>
          <a:xfrm>
            <a:off x="7478280" y="1925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18" name="PlaceHolder 4"/>
          <p:cNvSpPr>
            <a:spLocks noGrp="1"/>
          </p:cNvSpPr>
          <p:nvPr>
            <p:ph type="body"/>
          </p:nvPr>
        </p:nvSpPr>
        <p:spPr>
          <a:xfrm>
            <a:off x="7478280" y="4418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31520" y="328320"/>
            <a:ext cx="13167000" cy="1373760"/>
          </a:xfrm>
          <a:prstGeom prst="rect">
            <a:avLst/>
          </a:prstGeom>
        </p:spPr>
        <p:txBody>
          <a:bodyPr lIns="0" rIns="0" tIns="0" bIns="0" anchor="ctr">
            <a:noAutofit/>
          </a:bodyPr>
          <a:p>
            <a:endParaRPr b="0" lang="en-IN" sz="1800" spc="-1" strike="noStrike">
              <a:solidFill>
                <a:srgbClr val="000000"/>
              </a:solidFill>
              <a:latin typeface="Calibri"/>
            </a:endParaRPr>
          </a:p>
        </p:txBody>
      </p:sp>
      <p:sp>
        <p:nvSpPr>
          <p:cNvPr id="20" name="PlaceHolder 2"/>
          <p:cNvSpPr>
            <a:spLocks noGrp="1"/>
          </p:cNvSpPr>
          <p:nvPr>
            <p:ph type="body"/>
          </p:nvPr>
        </p:nvSpPr>
        <p:spPr>
          <a:xfrm>
            <a:off x="731520" y="1925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21" name="PlaceHolder 3"/>
          <p:cNvSpPr>
            <a:spLocks noGrp="1"/>
          </p:cNvSpPr>
          <p:nvPr>
            <p:ph type="body"/>
          </p:nvPr>
        </p:nvSpPr>
        <p:spPr>
          <a:xfrm>
            <a:off x="7478280" y="1925640"/>
            <a:ext cx="6425280" cy="2276280"/>
          </a:xfrm>
          <a:prstGeom prst="rect">
            <a:avLst/>
          </a:prstGeom>
        </p:spPr>
        <p:txBody>
          <a:bodyPr lIns="0" rIns="0" tIns="0" bIns="0">
            <a:normAutofit/>
          </a:bodyPr>
          <a:p>
            <a:endParaRPr b="0" lang="en-IN" sz="3200" spc="-1" strike="noStrike">
              <a:solidFill>
                <a:srgbClr val="000000"/>
              </a:solidFill>
              <a:latin typeface="Calibri"/>
            </a:endParaRPr>
          </a:p>
        </p:txBody>
      </p:sp>
      <p:sp>
        <p:nvSpPr>
          <p:cNvPr id="22" name="PlaceHolder 4"/>
          <p:cNvSpPr>
            <a:spLocks noGrp="1"/>
          </p:cNvSpPr>
          <p:nvPr>
            <p:ph type="body"/>
          </p:nvPr>
        </p:nvSpPr>
        <p:spPr>
          <a:xfrm>
            <a:off x="731520" y="4418640"/>
            <a:ext cx="13167000" cy="2276280"/>
          </a:xfrm>
          <a:prstGeom prst="rect">
            <a:avLst/>
          </a:prstGeom>
        </p:spPr>
        <p:txBody>
          <a:bodyPr lIns="0" rIns="0" tIns="0" bIns="0">
            <a:normAutofit/>
          </a:bodyPr>
          <a:p>
            <a:endParaRPr b="0" lang="en-IN" sz="32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31520" y="328320"/>
            <a:ext cx="13167000" cy="1373760"/>
          </a:xfrm>
          <a:prstGeom prst="rect">
            <a:avLst/>
          </a:prstGeom>
        </p:spPr>
        <p:txBody>
          <a:bodyPr lIns="0" rIns="0" tIns="0" bIns="0" anchor="ctr">
            <a:noAutofit/>
          </a:bodyPr>
          <a:p>
            <a:r>
              <a:rPr b="0" lang="en-IN" sz="1800" spc="-1" strike="noStrike">
                <a:solidFill>
                  <a:srgbClr val="000000"/>
                </a:solidFill>
                <a:latin typeface="Calibri"/>
              </a:rPr>
              <a:t>Click to edit the title text format</a:t>
            </a:r>
            <a:endParaRPr b="0" lang="en-IN" sz="1800" spc="-1" strike="noStrike">
              <a:solidFill>
                <a:srgbClr val="000000"/>
              </a:solidFill>
              <a:latin typeface="Calibri"/>
            </a:endParaRPr>
          </a:p>
        </p:txBody>
      </p:sp>
      <p:sp>
        <p:nvSpPr>
          <p:cNvPr id="1" name="PlaceHolder 2"/>
          <p:cNvSpPr>
            <a:spLocks noGrp="1"/>
          </p:cNvSpPr>
          <p:nvPr>
            <p:ph type="body"/>
          </p:nvPr>
        </p:nvSpPr>
        <p:spPr>
          <a:xfrm>
            <a:off x="731520" y="1925640"/>
            <a:ext cx="13167000" cy="47725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Calibri"/>
              </a:rPr>
              <a:t>Click to edit the outline text format</a:t>
            </a:r>
            <a:endParaRPr b="0" lang="en-IN" sz="32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IN" sz="2400" spc="-1" strike="noStrike">
                <a:solidFill>
                  <a:srgbClr val="000000"/>
                </a:solidFill>
                <a:latin typeface="Calibri"/>
              </a:rPr>
              <a:t>Second Outline Level</a:t>
            </a:r>
            <a:endParaRPr b="0" lang="en-IN" sz="24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IN" sz="2000" spc="-1" strike="noStrike">
                <a:solidFill>
                  <a:srgbClr val="000000"/>
                </a:solidFill>
                <a:latin typeface="Calibri"/>
              </a:rPr>
              <a:t>Third Outline Level</a:t>
            </a:r>
            <a:endParaRPr b="0" lang="en-IN" sz="20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Calibri"/>
              </a:rPr>
              <a:t>Fourth Outline Level</a:t>
            </a:r>
            <a:endParaRPr b="0" lang="en-IN" sz="20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Calibri"/>
              </a:rPr>
              <a:t>Fifth Outline Level</a:t>
            </a:r>
            <a:endParaRPr b="0" lang="en-IN"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Calibri"/>
              </a:rPr>
              <a:t>Sixth Outline Level</a:t>
            </a:r>
            <a:endParaRPr b="0" lang="en-IN"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Calibri"/>
              </a:rPr>
              <a:t>Seventh Outline Level</a:t>
            </a:r>
            <a:endParaRPr b="0" lang="en-IN"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slideLayout" Target="../slideLayouts/slideLayout1.xml"/><Relationship Id="rId5"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Relationship Id="rId3" Type="http://schemas.openxmlformats.org/officeDocument/2006/relationships/notesSlide" Target="../notesSlides/notesSlide12.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45" name="CustomShape 2"/>
          <p:cNvSpPr/>
          <p:nvPr/>
        </p:nvSpPr>
        <p:spPr>
          <a:xfrm>
            <a:off x="0" y="0"/>
            <a:ext cx="14630040" cy="8229240"/>
          </a:xfrm>
          <a:prstGeom prst="rect">
            <a:avLst/>
          </a:prstGeom>
          <a:solidFill>
            <a:srgbClr val="ffffff"/>
          </a:solidFill>
          <a:ln>
            <a:noFill/>
          </a:ln>
        </p:spPr>
        <p:style>
          <a:lnRef idx="0"/>
          <a:fillRef idx="0"/>
          <a:effectRef idx="0"/>
          <a:fontRef idx="minor"/>
        </p:style>
      </p:sp>
      <p:sp>
        <p:nvSpPr>
          <p:cNvPr id="46" name="CustomShape 3"/>
          <p:cNvSpPr/>
          <p:nvPr/>
        </p:nvSpPr>
        <p:spPr>
          <a:xfrm>
            <a:off x="2658960" y="539280"/>
            <a:ext cx="9312480" cy="1225080"/>
          </a:xfrm>
          <a:prstGeom prst="rect">
            <a:avLst/>
          </a:prstGeom>
          <a:noFill/>
          <a:ln>
            <a:noFill/>
          </a:ln>
        </p:spPr>
        <p:style>
          <a:lnRef idx="0"/>
          <a:fillRef idx="0"/>
          <a:effectRef idx="0"/>
          <a:fontRef idx="minor"/>
        </p:style>
        <p:txBody>
          <a:bodyPr lIns="90000" rIns="90000" tIns="45000" bIns="45000">
            <a:noAutofit/>
          </a:bodyPr>
          <a:p>
            <a:pPr>
              <a:lnSpc>
                <a:spcPts val="4825"/>
              </a:lnSpc>
              <a:tabLst>
                <a:tab algn="l" pos="0"/>
              </a:tabLst>
            </a:pPr>
            <a:r>
              <a:rPr b="1" lang="en-US" sz="3859" spc="-1" strike="noStrike">
                <a:solidFill>
                  <a:srgbClr val="333f70"/>
                </a:solidFill>
                <a:latin typeface="Unbounded"/>
                <a:ea typeface="Unbounded"/>
              </a:rPr>
              <a:t>Key Logger and Security  </a:t>
            </a:r>
            <a:endParaRPr b="0" lang="en-IN" sz="3859" spc="-1" strike="noStrike">
              <a:latin typeface="Arial"/>
            </a:endParaRPr>
          </a:p>
        </p:txBody>
      </p:sp>
      <p:pic>
        <p:nvPicPr>
          <p:cNvPr id="47" name="Image 0" descr="preencoded.png"/>
          <p:cNvPicPr/>
          <p:nvPr/>
        </p:nvPicPr>
        <p:blipFill>
          <a:blip r:embed="rId1"/>
          <a:stretch/>
        </p:blipFill>
        <p:spPr>
          <a:xfrm>
            <a:off x="4712040" y="2058840"/>
            <a:ext cx="5205960" cy="3474720"/>
          </a:xfrm>
          <a:prstGeom prst="rect">
            <a:avLst/>
          </a:prstGeom>
          <a:ln>
            <a:noFill/>
          </a:ln>
        </p:spPr>
      </p:pic>
      <p:sp>
        <p:nvSpPr>
          <p:cNvPr id="48" name="CustomShape 4"/>
          <p:cNvSpPr/>
          <p:nvPr/>
        </p:nvSpPr>
        <p:spPr>
          <a:xfrm>
            <a:off x="6360840" y="5828040"/>
            <a:ext cx="5610240" cy="489600"/>
          </a:xfrm>
          <a:prstGeom prst="rect">
            <a:avLst/>
          </a:prstGeom>
          <a:noFill/>
          <a:ln>
            <a:noFill/>
          </a:ln>
        </p:spPr>
        <p:style>
          <a:lnRef idx="0"/>
          <a:fillRef idx="0"/>
          <a:effectRef idx="0"/>
          <a:fontRef idx="minor"/>
        </p:style>
        <p:txBody>
          <a:bodyPr wrap="none" lIns="90000" rIns="90000" tIns="45000" bIns="45000">
            <a:noAutofit/>
          </a:bodyPr>
          <a:p>
            <a:pPr algn="r">
              <a:lnSpc>
                <a:spcPts val="3858"/>
              </a:lnSpc>
              <a:tabLst>
                <a:tab algn="l" pos="0"/>
              </a:tabLst>
            </a:pPr>
            <a:r>
              <a:rPr b="1" lang="en-US" sz="3090" spc="-1" strike="noStrike">
                <a:solidFill>
                  <a:srgbClr val="333f70"/>
                </a:solidFill>
                <a:latin typeface="Unbounded"/>
                <a:ea typeface="Unbounded"/>
              </a:rPr>
              <a:t>                       </a:t>
            </a:r>
            <a:r>
              <a:rPr b="1" lang="en-US" sz="3090" spc="-1" strike="noStrike">
                <a:solidFill>
                  <a:srgbClr val="333f70"/>
                </a:solidFill>
                <a:latin typeface="Unbounded"/>
                <a:ea typeface="Unbounded"/>
              </a:rPr>
              <a:t>Presented by:</a:t>
            </a:r>
            <a:endParaRPr b="0" lang="en-IN" sz="3090" spc="-1" strike="noStrike">
              <a:latin typeface="Arial"/>
            </a:endParaRPr>
          </a:p>
        </p:txBody>
      </p:sp>
      <p:sp>
        <p:nvSpPr>
          <p:cNvPr id="49" name="CustomShape 5"/>
          <p:cNvSpPr/>
          <p:nvPr/>
        </p:nvSpPr>
        <p:spPr>
          <a:xfrm>
            <a:off x="8050320" y="6612120"/>
            <a:ext cx="3920760" cy="489600"/>
          </a:xfrm>
          <a:prstGeom prst="rect">
            <a:avLst/>
          </a:prstGeom>
          <a:noFill/>
          <a:ln>
            <a:noFill/>
          </a:ln>
        </p:spPr>
        <p:style>
          <a:lnRef idx="0"/>
          <a:fillRef idx="0"/>
          <a:effectRef idx="0"/>
          <a:fontRef idx="minor"/>
        </p:style>
        <p:txBody>
          <a:bodyPr wrap="none" lIns="90000" rIns="90000" tIns="45000" bIns="45000">
            <a:noAutofit/>
          </a:bodyPr>
          <a:p>
            <a:pPr algn="r">
              <a:lnSpc>
                <a:spcPts val="3858"/>
              </a:lnSpc>
              <a:tabLst>
                <a:tab algn="l" pos="0"/>
              </a:tabLst>
            </a:pPr>
            <a:r>
              <a:rPr b="1" lang="en-US" sz="3090" spc="-1" strike="noStrike">
                <a:solidFill>
                  <a:srgbClr val="333f70"/>
                </a:solidFill>
                <a:latin typeface="Unbounded"/>
                <a:ea typeface="Unbounded"/>
              </a:rPr>
              <a:t> </a:t>
            </a:r>
            <a:r>
              <a:rPr b="1" lang="en-US" sz="3090" spc="-1" strike="noStrike">
                <a:solidFill>
                  <a:srgbClr val="333f70"/>
                </a:solidFill>
                <a:latin typeface="Unbounded"/>
                <a:ea typeface="Unbounded"/>
              </a:rPr>
              <a:t>P.SOWJANYA</a:t>
            </a:r>
            <a:endParaRPr b="0" lang="en-IN" sz="3090" spc="-1" strike="noStrike">
              <a:latin typeface="Arial"/>
            </a:endParaRPr>
          </a:p>
        </p:txBody>
      </p:sp>
      <p:sp>
        <p:nvSpPr>
          <p:cNvPr id="50" name="CustomShape 6"/>
          <p:cNvSpPr/>
          <p:nvPr/>
        </p:nvSpPr>
        <p:spPr>
          <a:xfrm>
            <a:off x="2658960" y="7396200"/>
            <a:ext cx="9312480" cy="29376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147" name="CustomShape 2"/>
          <p:cNvSpPr/>
          <p:nvPr/>
        </p:nvSpPr>
        <p:spPr>
          <a:xfrm>
            <a:off x="0" y="0"/>
            <a:ext cx="14630040" cy="8229240"/>
          </a:xfrm>
          <a:prstGeom prst="rect">
            <a:avLst/>
          </a:prstGeom>
          <a:solidFill>
            <a:srgbClr val="ffffff"/>
          </a:solidFill>
          <a:ln>
            <a:noFill/>
          </a:ln>
        </p:spPr>
        <p:style>
          <a:lnRef idx="0"/>
          <a:fillRef idx="0"/>
          <a:effectRef idx="0"/>
          <a:fontRef idx="minor"/>
        </p:style>
      </p:sp>
      <p:sp>
        <p:nvSpPr>
          <p:cNvPr id="148" name="CustomShape 3"/>
          <p:cNvSpPr/>
          <p:nvPr/>
        </p:nvSpPr>
        <p:spPr>
          <a:xfrm>
            <a:off x="2354760" y="575280"/>
            <a:ext cx="5221080" cy="652320"/>
          </a:xfrm>
          <a:prstGeom prst="rect">
            <a:avLst/>
          </a:prstGeom>
          <a:noFill/>
          <a:ln>
            <a:noFill/>
          </a:ln>
        </p:spPr>
        <p:style>
          <a:lnRef idx="0"/>
          <a:fillRef idx="0"/>
          <a:effectRef idx="0"/>
          <a:fontRef idx="minor"/>
        </p:style>
        <p:txBody>
          <a:bodyPr wrap="none" lIns="90000" rIns="90000" tIns="45000" bIns="45000">
            <a:noAutofit/>
          </a:bodyPr>
          <a:p>
            <a:pPr>
              <a:lnSpc>
                <a:spcPts val="5139"/>
              </a:lnSpc>
              <a:tabLst>
                <a:tab algn="l" pos="0"/>
              </a:tabLst>
            </a:pPr>
            <a:r>
              <a:rPr b="1" lang="en-US" sz="4110" spc="-1" strike="noStrike">
                <a:solidFill>
                  <a:srgbClr val="333f70"/>
                </a:solidFill>
                <a:latin typeface="Unbounded"/>
                <a:ea typeface="Unbounded"/>
              </a:rPr>
              <a:t>Modelling</a:t>
            </a:r>
            <a:endParaRPr b="0" lang="en-IN" sz="4110" spc="-1" strike="noStrike">
              <a:latin typeface="Arial"/>
            </a:endParaRPr>
          </a:p>
        </p:txBody>
      </p:sp>
      <p:sp>
        <p:nvSpPr>
          <p:cNvPr id="149" name="CustomShape 4"/>
          <p:cNvSpPr/>
          <p:nvPr/>
        </p:nvSpPr>
        <p:spPr>
          <a:xfrm>
            <a:off x="2438640" y="1541160"/>
            <a:ext cx="41400" cy="6112800"/>
          </a:xfrm>
          <a:prstGeom prst="roundRect">
            <a:avLst>
              <a:gd name="adj" fmla="val 225535"/>
            </a:avLst>
          </a:prstGeom>
          <a:solidFill>
            <a:srgbClr val="bcdbd4"/>
          </a:solidFill>
          <a:ln>
            <a:noFill/>
          </a:ln>
        </p:spPr>
        <p:style>
          <a:lnRef idx="0"/>
          <a:fillRef idx="0"/>
          <a:effectRef idx="0"/>
          <a:fontRef idx="minor"/>
        </p:style>
      </p:sp>
      <p:sp>
        <p:nvSpPr>
          <p:cNvPr id="150" name="CustomShape 5"/>
          <p:cNvSpPr/>
          <p:nvPr/>
        </p:nvSpPr>
        <p:spPr>
          <a:xfrm>
            <a:off x="2276640" y="1775880"/>
            <a:ext cx="365040" cy="365040"/>
          </a:xfrm>
          <a:prstGeom prst="roundRect">
            <a:avLst>
              <a:gd name="adj" fmla="val 25721"/>
            </a:avLst>
          </a:prstGeom>
          <a:solidFill>
            <a:srgbClr val="d6f5ee"/>
          </a:solidFill>
          <a:ln w="7560">
            <a:solidFill>
              <a:srgbClr val="bcdbd4"/>
            </a:solidFill>
            <a:round/>
          </a:ln>
        </p:spPr>
        <p:style>
          <a:lnRef idx="0"/>
          <a:fillRef idx="0"/>
          <a:effectRef idx="0"/>
          <a:fontRef idx="minor"/>
        </p:style>
      </p:sp>
      <p:sp>
        <p:nvSpPr>
          <p:cNvPr id="151" name="CustomShape 6"/>
          <p:cNvSpPr/>
          <p:nvPr/>
        </p:nvSpPr>
        <p:spPr>
          <a:xfrm>
            <a:off x="2877120" y="1749960"/>
            <a:ext cx="2610360" cy="326160"/>
          </a:xfrm>
          <a:prstGeom prst="rect">
            <a:avLst/>
          </a:prstGeom>
          <a:noFill/>
          <a:ln>
            <a:noFill/>
          </a:ln>
        </p:spPr>
        <p:style>
          <a:lnRef idx="0"/>
          <a:fillRef idx="0"/>
          <a:effectRef idx="0"/>
          <a:fontRef idx="minor"/>
        </p:style>
        <p:txBody>
          <a:bodyPr wrap="none" lIns="90000" rIns="90000" tIns="45000" bIns="45000">
            <a:noAutofit/>
          </a:bodyPr>
          <a:p>
            <a:pPr>
              <a:lnSpc>
                <a:spcPts val="2571"/>
              </a:lnSpc>
              <a:tabLst>
                <a:tab algn="l" pos="0"/>
              </a:tabLst>
            </a:pPr>
            <a:r>
              <a:rPr b="1" lang="en-US" sz="2060" spc="-1" strike="noStrike">
                <a:solidFill>
                  <a:srgbClr val="333f70"/>
                </a:solidFill>
                <a:latin typeface="Unbounded"/>
                <a:ea typeface="Unbounded"/>
              </a:rPr>
              <a:t>GUI Integration </a:t>
            </a:r>
            <a:endParaRPr b="0" lang="en-IN" sz="2060" spc="-1" strike="noStrike">
              <a:latin typeface="Arial"/>
            </a:endParaRPr>
          </a:p>
        </p:txBody>
      </p:sp>
      <p:sp>
        <p:nvSpPr>
          <p:cNvPr id="152" name="CustomShape 7"/>
          <p:cNvSpPr/>
          <p:nvPr/>
        </p:nvSpPr>
        <p:spPr>
          <a:xfrm>
            <a:off x="2877120" y="2201760"/>
            <a:ext cx="9398160" cy="312840"/>
          </a:xfrm>
          <a:prstGeom prst="rect">
            <a:avLst/>
          </a:prstGeom>
          <a:noFill/>
          <a:ln>
            <a:noFill/>
          </a:ln>
        </p:spPr>
        <p:style>
          <a:lnRef idx="0"/>
          <a:fillRef idx="0"/>
          <a:effectRef idx="0"/>
          <a:fontRef idx="minor"/>
        </p:style>
        <p:txBody>
          <a:bodyPr wrap="none" lIns="90000" rIns="90000" tIns="45000" bIns="45000">
            <a:noAutofit/>
          </a:bodyPr>
          <a:p>
            <a:pPr>
              <a:lnSpc>
                <a:spcPts val="2466"/>
              </a:lnSpc>
              <a:tabLst>
                <a:tab algn="l" pos="0"/>
              </a:tabLst>
            </a:pPr>
            <a:r>
              <a:rPr b="1" lang="en-US" sz="1650" spc="-1" strike="noStrike">
                <a:solidFill>
                  <a:srgbClr val="333f70"/>
                </a:solidFill>
                <a:latin typeface="Open Sans"/>
                <a:ea typeface="Open Sans"/>
              </a:rPr>
              <a:t>Tkinter Framework: </a:t>
            </a:r>
            <a:r>
              <a:rPr b="0" lang="en-US" sz="1650" spc="-1" strike="noStrike">
                <a:solidFill>
                  <a:srgbClr val="333f70"/>
                </a:solidFill>
                <a:latin typeface="Open Sans"/>
                <a:ea typeface="Open Sans"/>
              </a:rPr>
              <a:t>Utilizes tkinter for creating a graphical user interface. </a:t>
            </a:r>
            <a:endParaRPr b="0" lang="en-IN" sz="1650" spc="-1" strike="noStrike">
              <a:latin typeface="Arial"/>
            </a:endParaRPr>
          </a:p>
        </p:txBody>
      </p:sp>
      <p:sp>
        <p:nvSpPr>
          <p:cNvPr id="153" name="CustomShape 8"/>
          <p:cNvSpPr/>
          <p:nvPr/>
        </p:nvSpPr>
        <p:spPr>
          <a:xfrm>
            <a:off x="2877120" y="2640240"/>
            <a:ext cx="9398160" cy="312840"/>
          </a:xfrm>
          <a:prstGeom prst="rect">
            <a:avLst/>
          </a:prstGeom>
          <a:noFill/>
          <a:ln>
            <a:noFill/>
          </a:ln>
        </p:spPr>
        <p:style>
          <a:lnRef idx="0"/>
          <a:fillRef idx="0"/>
          <a:effectRef idx="0"/>
          <a:fontRef idx="minor"/>
        </p:style>
        <p:txBody>
          <a:bodyPr wrap="none" lIns="90000" rIns="90000" tIns="45000" bIns="45000">
            <a:noAutofit/>
          </a:bodyPr>
          <a:p>
            <a:pPr>
              <a:lnSpc>
                <a:spcPts val="2466"/>
              </a:lnSpc>
              <a:tabLst>
                <a:tab algn="l" pos="0"/>
              </a:tabLst>
            </a:pPr>
            <a:r>
              <a:rPr b="1" lang="en-US" sz="1650" spc="-1" strike="noStrike">
                <a:solidFill>
                  <a:srgbClr val="333f70"/>
                </a:solidFill>
                <a:latin typeface="Open Sans"/>
                <a:ea typeface="Open Sans"/>
              </a:rPr>
              <a:t>User Interaction:</a:t>
            </a:r>
            <a:r>
              <a:rPr b="0" lang="en-US" sz="1650" spc="-1" strike="noStrike">
                <a:solidFill>
                  <a:srgbClr val="333f70"/>
                </a:solidFill>
                <a:latin typeface="Open Sans"/>
                <a:ea typeface="Open Sans"/>
              </a:rPr>
              <a:t> </a:t>
            </a:r>
            <a:endParaRPr b="0" lang="en-IN" sz="1650" spc="-1" strike="noStrike">
              <a:latin typeface="Arial"/>
            </a:endParaRPr>
          </a:p>
        </p:txBody>
      </p:sp>
      <p:sp>
        <p:nvSpPr>
          <p:cNvPr id="154" name="CustomShape 9"/>
          <p:cNvSpPr/>
          <p:nvPr/>
        </p:nvSpPr>
        <p:spPr>
          <a:xfrm>
            <a:off x="2877120" y="3078720"/>
            <a:ext cx="9398160" cy="312840"/>
          </a:xfrm>
          <a:prstGeom prst="rect">
            <a:avLst/>
          </a:prstGeom>
          <a:noFill/>
          <a:ln>
            <a:noFill/>
          </a:ln>
        </p:spPr>
        <p:style>
          <a:lnRef idx="0"/>
          <a:fillRef idx="0"/>
          <a:effectRef idx="0"/>
          <a:fontRef idx="minor"/>
        </p:style>
        <p:txBody>
          <a:bodyPr wrap="none" lIns="90000" rIns="90000" tIns="45000" bIns="45000">
            <a:noAutofit/>
          </a:bodyPr>
          <a:p>
            <a:pPr>
              <a:lnSpc>
                <a:spcPts val="2466"/>
              </a:lnSpc>
              <a:tabLst>
                <a:tab algn="l" pos="0"/>
              </a:tabLst>
            </a:pPr>
            <a:r>
              <a:rPr b="0" lang="en-US" sz="1650" spc="-1" strike="noStrike">
                <a:solidFill>
                  <a:srgbClr val="333f70"/>
                </a:solidFill>
                <a:latin typeface="Open Sans"/>
                <a:ea typeface="Open Sans"/>
              </a:rPr>
              <a:t>Start Button: Initiates the keylogger. </a:t>
            </a:r>
            <a:endParaRPr b="0" lang="en-IN" sz="1650" spc="-1" strike="noStrike">
              <a:latin typeface="Arial"/>
            </a:endParaRPr>
          </a:p>
        </p:txBody>
      </p:sp>
      <p:sp>
        <p:nvSpPr>
          <p:cNvPr id="155" name="CustomShape 10"/>
          <p:cNvSpPr/>
          <p:nvPr/>
        </p:nvSpPr>
        <p:spPr>
          <a:xfrm>
            <a:off x="2877120" y="3517200"/>
            <a:ext cx="9398160" cy="312840"/>
          </a:xfrm>
          <a:prstGeom prst="rect">
            <a:avLst/>
          </a:prstGeom>
          <a:noFill/>
          <a:ln>
            <a:noFill/>
          </a:ln>
        </p:spPr>
        <p:style>
          <a:lnRef idx="0"/>
          <a:fillRef idx="0"/>
          <a:effectRef idx="0"/>
          <a:fontRef idx="minor"/>
        </p:style>
        <p:txBody>
          <a:bodyPr wrap="none" lIns="90000" rIns="90000" tIns="45000" bIns="45000">
            <a:noAutofit/>
          </a:bodyPr>
          <a:p>
            <a:pPr>
              <a:lnSpc>
                <a:spcPts val="2466"/>
              </a:lnSpc>
              <a:tabLst>
                <a:tab algn="l" pos="0"/>
              </a:tabLst>
            </a:pPr>
            <a:r>
              <a:rPr b="0" lang="en-US" sz="1650" spc="-1" strike="noStrike">
                <a:solidFill>
                  <a:srgbClr val="333f70"/>
                </a:solidFill>
                <a:latin typeface="Open Sans"/>
                <a:ea typeface="Open Sans"/>
              </a:rPr>
              <a:t>Stop Button: Stops the keylogger. </a:t>
            </a:r>
            <a:endParaRPr b="0" lang="en-IN" sz="1650" spc="-1" strike="noStrike">
              <a:latin typeface="Arial"/>
            </a:endParaRPr>
          </a:p>
        </p:txBody>
      </p:sp>
      <p:sp>
        <p:nvSpPr>
          <p:cNvPr id="156" name="CustomShape 11"/>
          <p:cNvSpPr/>
          <p:nvPr/>
        </p:nvSpPr>
        <p:spPr>
          <a:xfrm>
            <a:off x="2877120" y="3955680"/>
            <a:ext cx="9398160" cy="312840"/>
          </a:xfrm>
          <a:prstGeom prst="rect">
            <a:avLst/>
          </a:prstGeom>
          <a:noFill/>
          <a:ln>
            <a:noFill/>
          </a:ln>
        </p:spPr>
        <p:style>
          <a:lnRef idx="0"/>
          <a:fillRef idx="0"/>
          <a:effectRef idx="0"/>
          <a:fontRef idx="minor"/>
        </p:style>
        <p:txBody>
          <a:bodyPr wrap="none" lIns="90000" rIns="90000" tIns="45000" bIns="45000">
            <a:noAutofit/>
          </a:bodyPr>
          <a:p>
            <a:pPr>
              <a:lnSpc>
                <a:spcPts val="2466"/>
              </a:lnSpc>
              <a:tabLst>
                <a:tab algn="l" pos="0"/>
              </a:tabLst>
            </a:pPr>
            <a:r>
              <a:rPr b="1" lang="en-US" sz="1650" spc="-1" strike="noStrike">
                <a:solidFill>
                  <a:srgbClr val="333f70"/>
                </a:solidFill>
                <a:latin typeface="Open Sans"/>
                <a:ea typeface="Open Sans"/>
              </a:rPr>
              <a:t>Status Updates:</a:t>
            </a:r>
            <a:r>
              <a:rPr b="0" lang="en-US" sz="1650" spc="-1" strike="noStrike">
                <a:solidFill>
                  <a:srgbClr val="333f70"/>
                </a:solidFill>
                <a:latin typeface="Open Sans"/>
                <a:ea typeface="Open Sans"/>
              </a:rPr>
              <a:t> Provides real-time feedback on the status of the keylogger (running/stopped).</a:t>
            </a:r>
            <a:endParaRPr b="0" lang="en-IN" sz="1650" spc="-1" strike="noStrike">
              <a:latin typeface="Arial"/>
            </a:endParaRPr>
          </a:p>
        </p:txBody>
      </p:sp>
      <p:sp>
        <p:nvSpPr>
          <p:cNvPr id="157" name="CustomShape 12"/>
          <p:cNvSpPr/>
          <p:nvPr/>
        </p:nvSpPr>
        <p:spPr>
          <a:xfrm>
            <a:off x="2276640" y="4921560"/>
            <a:ext cx="365040" cy="365040"/>
          </a:xfrm>
          <a:prstGeom prst="roundRect">
            <a:avLst>
              <a:gd name="adj" fmla="val 25721"/>
            </a:avLst>
          </a:prstGeom>
          <a:solidFill>
            <a:srgbClr val="d6f5ee"/>
          </a:solidFill>
          <a:ln w="7560">
            <a:solidFill>
              <a:srgbClr val="bcdbd4"/>
            </a:solidFill>
            <a:round/>
          </a:ln>
        </p:spPr>
        <p:style>
          <a:lnRef idx="0"/>
          <a:fillRef idx="0"/>
          <a:effectRef idx="0"/>
          <a:fontRef idx="minor"/>
        </p:style>
      </p:sp>
      <p:sp>
        <p:nvSpPr>
          <p:cNvPr id="158" name="CustomShape 13"/>
          <p:cNvSpPr/>
          <p:nvPr/>
        </p:nvSpPr>
        <p:spPr>
          <a:xfrm>
            <a:off x="2877120" y="4895280"/>
            <a:ext cx="2610360" cy="326160"/>
          </a:xfrm>
          <a:prstGeom prst="rect">
            <a:avLst/>
          </a:prstGeom>
          <a:noFill/>
          <a:ln>
            <a:noFill/>
          </a:ln>
        </p:spPr>
        <p:style>
          <a:lnRef idx="0"/>
          <a:fillRef idx="0"/>
          <a:effectRef idx="0"/>
          <a:fontRef idx="minor"/>
        </p:style>
        <p:txBody>
          <a:bodyPr wrap="none" lIns="90000" rIns="90000" tIns="45000" bIns="45000">
            <a:noAutofit/>
          </a:bodyPr>
          <a:p>
            <a:pPr>
              <a:lnSpc>
                <a:spcPts val="2571"/>
              </a:lnSpc>
              <a:tabLst>
                <a:tab algn="l" pos="0"/>
              </a:tabLst>
            </a:pPr>
            <a:r>
              <a:rPr b="1" lang="en-US" sz="2060" spc="-1" strike="noStrike">
                <a:solidFill>
                  <a:srgbClr val="333f70"/>
                </a:solidFill>
                <a:latin typeface="Unbounded"/>
                <a:ea typeface="Unbounded"/>
              </a:rPr>
              <a:t>Flow Diagram</a:t>
            </a:r>
            <a:endParaRPr b="0" lang="en-IN" sz="2060" spc="-1" strike="noStrike">
              <a:latin typeface="Arial"/>
            </a:endParaRPr>
          </a:p>
        </p:txBody>
      </p:sp>
      <p:sp>
        <p:nvSpPr>
          <p:cNvPr id="159" name="CustomShape 14"/>
          <p:cNvSpPr/>
          <p:nvPr/>
        </p:nvSpPr>
        <p:spPr>
          <a:xfrm>
            <a:off x="3211200" y="5347080"/>
            <a:ext cx="9064080" cy="312840"/>
          </a:xfrm>
          <a:prstGeom prst="rect">
            <a:avLst/>
          </a:prstGeom>
          <a:noFill/>
          <a:ln>
            <a:noFill/>
          </a:ln>
        </p:spPr>
        <p:style>
          <a:lnRef idx="0"/>
          <a:fillRef idx="0"/>
          <a:effectRef idx="0"/>
          <a:fontRef idx="minor"/>
        </p:style>
        <p:txBody>
          <a:bodyPr wrap="none" lIns="90000" rIns="90000" tIns="45000" bIns="45000">
            <a:noAutofit/>
          </a:bodyPr>
          <a:p>
            <a:pPr>
              <a:lnSpc>
                <a:spcPts val="2466"/>
              </a:lnSpc>
              <a:tabLst>
                <a:tab algn="l" pos="0"/>
              </a:tabLst>
            </a:pPr>
            <a:r>
              <a:rPr b="1" lang="en-US" sz="1650" spc="-1" strike="noStrike">
                <a:solidFill>
                  <a:srgbClr val="333f70"/>
                </a:solidFill>
                <a:latin typeface="Open Sans"/>
                <a:ea typeface="Open Sans"/>
              </a:rPr>
              <a:t>Initialization:</a:t>
            </a:r>
            <a:r>
              <a:rPr b="0" lang="en-US" sz="1650" spc="-1" strike="noStrike">
                <a:solidFill>
                  <a:srgbClr val="333f70"/>
                </a:solidFill>
                <a:latin typeface="Open Sans"/>
                <a:ea typeface="Open Sans"/>
              </a:rPr>
              <a:t> Set up the main GUI window. Initialize global variables for key logging. </a:t>
            </a:r>
            <a:endParaRPr b="0" lang="en-IN" sz="1650" spc="-1" strike="noStrike">
              <a:latin typeface="Arial"/>
            </a:endParaRPr>
          </a:p>
        </p:txBody>
      </p:sp>
      <p:sp>
        <p:nvSpPr>
          <p:cNvPr id="160" name="CustomShape 15"/>
          <p:cNvSpPr/>
          <p:nvPr/>
        </p:nvSpPr>
        <p:spPr>
          <a:xfrm>
            <a:off x="3211200" y="5733360"/>
            <a:ext cx="9064080" cy="626040"/>
          </a:xfrm>
          <a:prstGeom prst="rect">
            <a:avLst/>
          </a:prstGeom>
          <a:noFill/>
          <a:ln>
            <a:noFill/>
          </a:ln>
        </p:spPr>
        <p:style>
          <a:lnRef idx="0"/>
          <a:fillRef idx="0"/>
          <a:effectRef idx="0"/>
          <a:fontRef idx="minor"/>
        </p:style>
        <p:txBody>
          <a:bodyPr lIns="90000" rIns="90000" tIns="45000" bIns="45000">
            <a:noAutofit/>
          </a:bodyPr>
          <a:p>
            <a:pPr>
              <a:lnSpc>
                <a:spcPts val="2466"/>
              </a:lnSpc>
              <a:tabLst>
                <a:tab algn="l" pos="0"/>
              </a:tabLst>
            </a:pPr>
            <a:r>
              <a:rPr b="1" lang="en-US" sz="1650" spc="-1" strike="noStrike">
                <a:solidFill>
                  <a:srgbClr val="333f70"/>
                </a:solidFill>
                <a:latin typeface="Open Sans"/>
                <a:ea typeface="Open Sans"/>
              </a:rPr>
              <a:t>Event Capture:</a:t>
            </a:r>
            <a:r>
              <a:rPr b="0" lang="en-US" sz="1650" spc="-1" strike="noStrike">
                <a:solidFill>
                  <a:srgbClr val="333f70"/>
                </a:solidFill>
                <a:latin typeface="Open Sans"/>
                <a:ea typeface="Open Sans"/>
              </a:rPr>
              <a:t> Start capturing key events when the "Start" button is pressed. Log key press and release events. </a:t>
            </a:r>
            <a:endParaRPr b="0" lang="en-IN" sz="1650" spc="-1" strike="noStrike">
              <a:latin typeface="Arial"/>
            </a:endParaRPr>
          </a:p>
        </p:txBody>
      </p:sp>
      <p:sp>
        <p:nvSpPr>
          <p:cNvPr id="161" name="CustomShape 16"/>
          <p:cNvSpPr/>
          <p:nvPr/>
        </p:nvSpPr>
        <p:spPr>
          <a:xfrm>
            <a:off x="3211200" y="6432840"/>
            <a:ext cx="9064080" cy="312840"/>
          </a:xfrm>
          <a:prstGeom prst="rect">
            <a:avLst/>
          </a:prstGeom>
          <a:noFill/>
          <a:ln>
            <a:noFill/>
          </a:ln>
        </p:spPr>
        <p:style>
          <a:lnRef idx="0"/>
          <a:fillRef idx="0"/>
          <a:effectRef idx="0"/>
          <a:fontRef idx="minor"/>
        </p:style>
        <p:txBody>
          <a:bodyPr wrap="none" lIns="90000" rIns="90000" tIns="45000" bIns="45000">
            <a:noAutofit/>
          </a:bodyPr>
          <a:p>
            <a:pPr>
              <a:lnSpc>
                <a:spcPts val="2466"/>
              </a:lnSpc>
              <a:tabLst>
                <a:tab algn="l" pos="0"/>
              </a:tabLst>
            </a:pPr>
            <a:r>
              <a:rPr b="1" lang="en-US" sz="1650" spc="-1" strike="noStrike">
                <a:solidFill>
                  <a:srgbClr val="333f70"/>
                </a:solidFill>
                <a:latin typeface="Open Sans"/>
                <a:ea typeface="Open Sans"/>
              </a:rPr>
              <a:t>Data Logging: </a:t>
            </a:r>
            <a:r>
              <a:rPr b="0" lang="en-US" sz="1650" spc="-1" strike="noStrike">
                <a:solidFill>
                  <a:srgbClr val="333f70"/>
                </a:solidFill>
                <a:latin typeface="Open Sans"/>
                <a:ea typeface="Open Sans"/>
              </a:rPr>
              <a:t>Continuously update text and JSON log files with captured key events. </a:t>
            </a:r>
            <a:endParaRPr b="0" lang="en-IN" sz="1650" spc="-1" strike="noStrike">
              <a:latin typeface="Arial"/>
            </a:endParaRPr>
          </a:p>
        </p:txBody>
      </p:sp>
      <p:sp>
        <p:nvSpPr>
          <p:cNvPr id="162" name="CustomShape 17"/>
          <p:cNvSpPr/>
          <p:nvPr/>
        </p:nvSpPr>
        <p:spPr>
          <a:xfrm>
            <a:off x="3211200" y="6819120"/>
            <a:ext cx="9064080" cy="626040"/>
          </a:xfrm>
          <a:prstGeom prst="rect">
            <a:avLst/>
          </a:prstGeom>
          <a:noFill/>
          <a:ln>
            <a:noFill/>
          </a:ln>
        </p:spPr>
        <p:style>
          <a:lnRef idx="0"/>
          <a:fillRef idx="0"/>
          <a:effectRef idx="0"/>
          <a:fontRef idx="minor"/>
        </p:style>
        <p:txBody>
          <a:bodyPr lIns="90000" rIns="90000" tIns="45000" bIns="45000">
            <a:noAutofit/>
          </a:bodyPr>
          <a:p>
            <a:pPr>
              <a:lnSpc>
                <a:spcPts val="2466"/>
              </a:lnSpc>
              <a:tabLst>
                <a:tab algn="l" pos="0"/>
              </a:tabLst>
            </a:pPr>
            <a:r>
              <a:rPr b="1" lang="en-US" sz="1650" spc="-1" strike="noStrike">
                <a:solidFill>
                  <a:srgbClr val="333f70"/>
                </a:solidFill>
                <a:latin typeface="Open Sans"/>
                <a:ea typeface="Open Sans"/>
              </a:rPr>
              <a:t>Stop Logging:</a:t>
            </a:r>
            <a:r>
              <a:rPr b="0" lang="en-US" sz="1650" spc="-1" strike="noStrike">
                <a:solidFill>
                  <a:srgbClr val="333f70"/>
                </a:solidFill>
                <a:latin typeface="Open Sans"/>
                <a:ea typeface="Open Sans"/>
              </a:rPr>
              <a:t> Stop capturing key events when the "Stop" button is pressed. Update the GUI status to indicate the keylogger is stopped.</a:t>
            </a:r>
            <a:endParaRPr b="0" lang="en-IN" sz="165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164" name="CustomShape 2"/>
          <p:cNvSpPr/>
          <p:nvPr/>
        </p:nvSpPr>
        <p:spPr>
          <a:xfrm>
            <a:off x="0" y="0"/>
            <a:ext cx="14630040" cy="8229240"/>
          </a:xfrm>
          <a:prstGeom prst="rect">
            <a:avLst/>
          </a:prstGeom>
          <a:solidFill>
            <a:srgbClr val="ffffff"/>
          </a:solidFill>
          <a:ln>
            <a:noFill/>
          </a:ln>
        </p:spPr>
        <p:style>
          <a:lnRef idx="0"/>
          <a:fillRef idx="0"/>
          <a:effectRef idx="0"/>
          <a:fontRef idx="minor"/>
        </p:style>
      </p:sp>
      <p:sp>
        <p:nvSpPr>
          <p:cNvPr id="165" name="CustomShape 3"/>
          <p:cNvSpPr/>
          <p:nvPr/>
        </p:nvSpPr>
        <p:spPr>
          <a:xfrm>
            <a:off x="2476800" y="560880"/>
            <a:ext cx="5092560" cy="636120"/>
          </a:xfrm>
          <a:prstGeom prst="rect">
            <a:avLst/>
          </a:prstGeom>
          <a:noFill/>
          <a:ln>
            <a:noFill/>
          </a:ln>
        </p:spPr>
        <p:style>
          <a:lnRef idx="0"/>
          <a:fillRef idx="0"/>
          <a:effectRef idx="0"/>
          <a:fontRef idx="minor"/>
        </p:style>
        <p:txBody>
          <a:bodyPr wrap="none" lIns="90000" rIns="90000" tIns="45000" bIns="45000">
            <a:noAutofit/>
          </a:bodyPr>
          <a:p>
            <a:pPr>
              <a:lnSpc>
                <a:spcPts val="5012"/>
              </a:lnSpc>
              <a:tabLst>
                <a:tab algn="l" pos="0"/>
              </a:tabLst>
            </a:pPr>
            <a:r>
              <a:rPr b="1" lang="en-US" sz="4009" spc="-1" strike="noStrike">
                <a:solidFill>
                  <a:srgbClr val="333f70"/>
                </a:solidFill>
                <a:latin typeface="Unbounded"/>
                <a:ea typeface="Unbounded"/>
              </a:rPr>
              <a:t>Results </a:t>
            </a:r>
            <a:endParaRPr b="0" lang="en-IN" sz="4009" spc="-1" strike="noStrike">
              <a:latin typeface="Arial"/>
            </a:endParaRPr>
          </a:p>
        </p:txBody>
      </p:sp>
      <p:pic>
        <p:nvPicPr>
          <p:cNvPr id="166" name="Image 0" descr="preencoded.png"/>
          <p:cNvPicPr/>
          <p:nvPr/>
        </p:nvPicPr>
        <p:blipFill>
          <a:blip r:embed="rId1"/>
          <a:stretch/>
        </p:blipFill>
        <p:spPr>
          <a:xfrm>
            <a:off x="2954880" y="1736640"/>
            <a:ext cx="3679200" cy="2647800"/>
          </a:xfrm>
          <a:prstGeom prst="rect">
            <a:avLst/>
          </a:prstGeom>
          <a:ln>
            <a:noFill/>
          </a:ln>
        </p:spPr>
      </p:pic>
      <p:pic>
        <p:nvPicPr>
          <p:cNvPr id="167" name="Image 1" descr="preencoded.png"/>
          <p:cNvPicPr/>
          <p:nvPr/>
        </p:nvPicPr>
        <p:blipFill>
          <a:blip r:embed="rId2"/>
          <a:stretch/>
        </p:blipFill>
        <p:spPr>
          <a:xfrm>
            <a:off x="6797520" y="1736640"/>
            <a:ext cx="4706640" cy="2647800"/>
          </a:xfrm>
          <a:prstGeom prst="rect">
            <a:avLst/>
          </a:prstGeom>
          <a:ln>
            <a:noFill/>
          </a:ln>
        </p:spPr>
      </p:pic>
      <p:pic>
        <p:nvPicPr>
          <p:cNvPr id="168" name="Image 2" descr="preencoded.png"/>
          <p:cNvPicPr/>
          <p:nvPr/>
        </p:nvPicPr>
        <p:blipFill>
          <a:blip r:embed="rId3"/>
          <a:stretch/>
        </p:blipFill>
        <p:spPr>
          <a:xfrm>
            <a:off x="2476800" y="4745880"/>
            <a:ext cx="8912880" cy="1242000"/>
          </a:xfrm>
          <a:prstGeom prst="rect">
            <a:avLst/>
          </a:prstGeom>
          <a:ln>
            <a:noFill/>
          </a:ln>
        </p:spPr>
      </p:pic>
      <p:sp>
        <p:nvSpPr>
          <p:cNvPr id="169" name="CustomShape 4"/>
          <p:cNvSpPr/>
          <p:nvPr/>
        </p:nvSpPr>
        <p:spPr>
          <a:xfrm>
            <a:off x="2476800" y="6217560"/>
            <a:ext cx="9676080" cy="610560"/>
          </a:xfrm>
          <a:prstGeom prst="rect">
            <a:avLst/>
          </a:prstGeom>
          <a:noFill/>
          <a:ln>
            <a:noFill/>
          </a:ln>
        </p:spPr>
        <p:style>
          <a:lnRef idx="0"/>
          <a:fillRef idx="0"/>
          <a:effectRef idx="0"/>
          <a:fontRef idx="minor"/>
        </p:style>
        <p:txBody>
          <a:bodyPr lIns="90000" rIns="90000" tIns="45000" bIns="45000">
            <a:noAutofit/>
          </a:bodyPr>
          <a:p>
            <a:pPr>
              <a:lnSpc>
                <a:spcPts val="2407"/>
              </a:lnSpc>
              <a:tabLst>
                <a:tab algn="l" pos="0"/>
              </a:tabLst>
            </a:pPr>
            <a:r>
              <a:rPr b="1" lang="en-US" sz="1610" spc="-1" strike="noStrike">
                <a:solidFill>
                  <a:srgbClr val="333f70"/>
                </a:solidFill>
                <a:latin typeface="Open Sans"/>
                <a:ea typeface="Open Sans"/>
              </a:rPr>
              <a:t>Screenshots of the GUI: </a:t>
            </a:r>
            <a:r>
              <a:rPr b="0" lang="en-US" sz="1610" spc="-1" strike="noStrike">
                <a:solidFill>
                  <a:srgbClr val="333f70"/>
                </a:solidFill>
                <a:latin typeface="Open Sans"/>
                <a:ea typeface="Open Sans"/>
              </a:rPr>
              <a:t>Displays the user interface, including the start and stop buttons, and the status label. </a:t>
            </a:r>
            <a:endParaRPr b="0" lang="en-IN" sz="1610" spc="-1" strike="noStrike">
              <a:latin typeface="Arial"/>
            </a:endParaRPr>
          </a:p>
        </p:txBody>
      </p:sp>
      <p:sp>
        <p:nvSpPr>
          <p:cNvPr id="170" name="CustomShape 5"/>
          <p:cNvSpPr/>
          <p:nvPr/>
        </p:nvSpPr>
        <p:spPr>
          <a:xfrm>
            <a:off x="2476800" y="7057440"/>
            <a:ext cx="9676080" cy="610560"/>
          </a:xfrm>
          <a:prstGeom prst="rect">
            <a:avLst/>
          </a:prstGeom>
          <a:noFill/>
          <a:ln>
            <a:noFill/>
          </a:ln>
        </p:spPr>
        <p:style>
          <a:lnRef idx="0"/>
          <a:fillRef idx="0"/>
          <a:effectRef idx="0"/>
          <a:fontRef idx="minor"/>
        </p:style>
        <p:txBody>
          <a:bodyPr lIns="90000" rIns="90000" tIns="45000" bIns="45000">
            <a:noAutofit/>
          </a:bodyPr>
          <a:p>
            <a:pPr>
              <a:lnSpc>
                <a:spcPts val="2407"/>
              </a:lnSpc>
              <a:tabLst>
                <a:tab algn="l" pos="0"/>
              </a:tabLst>
            </a:pPr>
            <a:r>
              <a:rPr b="1" lang="en-US" sz="1610" spc="-1" strike="noStrike">
                <a:solidFill>
                  <a:srgbClr val="333f70"/>
                </a:solidFill>
                <a:latin typeface="Open Sans"/>
                <a:ea typeface="Open Sans"/>
              </a:rPr>
              <a:t>Sample Logs:</a:t>
            </a:r>
            <a:r>
              <a:rPr b="0" lang="en-US" sz="1610" spc="-1" strike="noStrike">
                <a:solidFill>
                  <a:srgbClr val="333f70"/>
                </a:solidFill>
                <a:latin typeface="Open Sans"/>
                <a:ea typeface="Open Sans"/>
              </a:rPr>
              <a:t> Show examples of the key_log.txt and key_log.json files to illustrate how the keystrokes are recorded.</a:t>
            </a:r>
            <a:endParaRPr b="0" lang="en-IN" sz="161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172" name="CustomShape 2"/>
          <p:cNvSpPr/>
          <p:nvPr/>
        </p:nvSpPr>
        <p:spPr>
          <a:xfrm>
            <a:off x="0" y="0"/>
            <a:ext cx="14630040" cy="8229240"/>
          </a:xfrm>
          <a:prstGeom prst="rect">
            <a:avLst/>
          </a:prstGeom>
          <a:solidFill>
            <a:srgbClr val="ffffff"/>
          </a:solidFill>
          <a:ln>
            <a:noFill/>
          </a:ln>
        </p:spPr>
        <p:style>
          <a:lnRef idx="0"/>
          <a:fillRef idx="0"/>
          <a:effectRef idx="0"/>
          <a:fontRef idx="minor"/>
        </p:style>
      </p:sp>
      <p:sp>
        <p:nvSpPr>
          <p:cNvPr id="173" name="CustomShape 3"/>
          <p:cNvSpPr/>
          <p:nvPr/>
        </p:nvSpPr>
        <p:spPr>
          <a:xfrm>
            <a:off x="2129040" y="601920"/>
            <a:ext cx="5458680" cy="681840"/>
          </a:xfrm>
          <a:prstGeom prst="rect">
            <a:avLst/>
          </a:prstGeom>
          <a:noFill/>
          <a:ln>
            <a:noFill/>
          </a:ln>
        </p:spPr>
        <p:style>
          <a:lnRef idx="0"/>
          <a:fillRef idx="0"/>
          <a:effectRef idx="0"/>
          <a:fontRef idx="minor"/>
        </p:style>
        <p:txBody>
          <a:bodyPr wrap="none" lIns="90000" rIns="90000" tIns="45000" bIns="45000">
            <a:noAutofit/>
          </a:bodyPr>
          <a:p>
            <a:pPr>
              <a:lnSpc>
                <a:spcPts val="5372"/>
              </a:lnSpc>
              <a:tabLst>
                <a:tab algn="l" pos="0"/>
              </a:tabLst>
            </a:pPr>
            <a:r>
              <a:rPr b="1" lang="en-US" sz="4300" spc="-1" strike="noStrike">
                <a:solidFill>
                  <a:srgbClr val="333f70"/>
                </a:solidFill>
                <a:latin typeface="Unbounded"/>
                <a:ea typeface="Unbounded"/>
              </a:rPr>
              <a:t>Conclusion </a:t>
            </a:r>
            <a:endParaRPr b="0" lang="en-IN" sz="4300" spc="-1" strike="noStrike">
              <a:latin typeface="Arial"/>
            </a:endParaRPr>
          </a:p>
        </p:txBody>
      </p:sp>
      <p:sp>
        <p:nvSpPr>
          <p:cNvPr id="174" name="CustomShape 4"/>
          <p:cNvSpPr/>
          <p:nvPr/>
        </p:nvSpPr>
        <p:spPr>
          <a:xfrm>
            <a:off x="2478240" y="1440000"/>
            <a:ext cx="10022400" cy="935640"/>
          </a:xfrm>
          <a:prstGeom prst="rect">
            <a:avLst/>
          </a:prstGeom>
          <a:noFill/>
          <a:ln>
            <a:noFill/>
          </a:ln>
        </p:spPr>
        <p:style>
          <a:lnRef idx="0"/>
          <a:fillRef idx="0"/>
          <a:effectRef idx="0"/>
          <a:fontRef idx="minor"/>
        </p:style>
        <p:txBody>
          <a:bodyPr lIns="90000" rIns="90000" tIns="45000" bIns="45000">
            <a:noAutofit/>
          </a:bodyPr>
          <a:p>
            <a:pPr marL="343080" indent="-342720">
              <a:lnSpc>
                <a:spcPts val="2580"/>
              </a:lnSpc>
              <a:buClr>
                <a:srgbClr val="333f70"/>
              </a:buClr>
              <a:buFont typeface="Symbol" charset="2"/>
              <a:buChar char=""/>
            </a:pPr>
            <a:r>
              <a:rPr b="0" lang="en-US" sz="1720" spc="-1" strike="noStrike">
                <a:solidFill>
                  <a:srgbClr val="333f70"/>
                </a:solidFill>
                <a:latin typeface="Open Sans"/>
                <a:ea typeface="Open Sans"/>
              </a:rPr>
              <a:t>Successfully implemented a keylogger that captures keystrokes and records them into both text and JSON files. Real-time keylogging with start and stop functionality controlled via a simple GUI.</a:t>
            </a:r>
            <a:endParaRPr b="0" lang="en-IN" sz="1720" spc="-1" strike="noStrike">
              <a:latin typeface="Arial"/>
            </a:endParaRPr>
          </a:p>
        </p:txBody>
      </p:sp>
      <p:sp>
        <p:nvSpPr>
          <p:cNvPr id="175" name="CustomShape 5"/>
          <p:cNvSpPr/>
          <p:nvPr/>
        </p:nvSpPr>
        <p:spPr>
          <a:xfrm>
            <a:off x="2478240" y="2452320"/>
            <a:ext cx="10022400" cy="654840"/>
          </a:xfrm>
          <a:prstGeom prst="rect">
            <a:avLst/>
          </a:prstGeom>
          <a:noFill/>
          <a:ln>
            <a:noFill/>
          </a:ln>
        </p:spPr>
        <p:style>
          <a:lnRef idx="0"/>
          <a:fillRef idx="0"/>
          <a:effectRef idx="0"/>
          <a:fontRef idx="minor"/>
        </p:style>
        <p:txBody>
          <a:bodyPr lIns="90000" rIns="90000" tIns="45000" bIns="45000">
            <a:noAutofit/>
          </a:bodyPr>
          <a:p>
            <a:pPr marL="343080" indent="-342720">
              <a:lnSpc>
                <a:spcPts val="2580"/>
              </a:lnSpc>
              <a:buClr>
                <a:srgbClr val="333f70"/>
              </a:buClr>
              <a:buFont typeface="Symbol" charset="2"/>
              <a:buChar char=""/>
            </a:pPr>
            <a:r>
              <a:rPr b="0" lang="en-US" sz="1720" spc="-1" strike="noStrike">
                <a:solidFill>
                  <a:srgbClr val="333f70"/>
                </a:solidFill>
                <a:latin typeface="Open Sans"/>
                <a:ea typeface="Open Sans"/>
              </a:rPr>
              <a:t>The keylogger project demonstrated the capability to effectively capture and log keystrokes in real-time. </a:t>
            </a:r>
            <a:endParaRPr b="0" lang="en-IN" sz="1720" spc="-1" strike="noStrike">
              <a:latin typeface="Arial"/>
            </a:endParaRPr>
          </a:p>
        </p:txBody>
      </p:sp>
      <p:sp>
        <p:nvSpPr>
          <p:cNvPr id="176" name="CustomShape 6"/>
          <p:cNvSpPr/>
          <p:nvPr/>
        </p:nvSpPr>
        <p:spPr>
          <a:xfrm>
            <a:off x="2478240" y="3183480"/>
            <a:ext cx="10022400" cy="654840"/>
          </a:xfrm>
          <a:prstGeom prst="rect">
            <a:avLst/>
          </a:prstGeom>
          <a:noFill/>
          <a:ln>
            <a:noFill/>
          </a:ln>
        </p:spPr>
        <p:style>
          <a:lnRef idx="0"/>
          <a:fillRef idx="0"/>
          <a:effectRef idx="0"/>
          <a:fontRef idx="minor"/>
        </p:style>
        <p:txBody>
          <a:bodyPr lIns="90000" rIns="90000" tIns="45000" bIns="45000">
            <a:noAutofit/>
          </a:bodyPr>
          <a:p>
            <a:pPr marL="343080" indent="-342720">
              <a:lnSpc>
                <a:spcPts val="2580"/>
              </a:lnSpc>
              <a:buClr>
                <a:srgbClr val="333f70"/>
              </a:buClr>
              <a:buFont typeface="Symbol" charset="2"/>
              <a:buChar char=""/>
            </a:pPr>
            <a:r>
              <a:rPr b="0" lang="en-US" sz="1720" spc="-1" strike="noStrike">
                <a:solidFill>
                  <a:srgbClr val="333f70"/>
                </a:solidFill>
                <a:latin typeface="Open Sans"/>
                <a:ea typeface="Open Sans"/>
              </a:rPr>
              <a:t>The GUI provided a user-friendly way to control the keylogger, making it accessible and easy to use. </a:t>
            </a:r>
            <a:endParaRPr b="0" lang="en-IN" sz="1720" spc="-1" strike="noStrike">
              <a:latin typeface="Arial"/>
            </a:endParaRPr>
          </a:p>
        </p:txBody>
      </p:sp>
      <p:sp>
        <p:nvSpPr>
          <p:cNvPr id="177" name="CustomShape 7"/>
          <p:cNvSpPr/>
          <p:nvPr/>
        </p:nvSpPr>
        <p:spPr>
          <a:xfrm>
            <a:off x="2478240" y="3915000"/>
            <a:ext cx="10022400" cy="654840"/>
          </a:xfrm>
          <a:prstGeom prst="rect">
            <a:avLst/>
          </a:prstGeom>
          <a:noFill/>
          <a:ln>
            <a:noFill/>
          </a:ln>
        </p:spPr>
        <p:style>
          <a:lnRef idx="0"/>
          <a:fillRef idx="0"/>
          <a:effectRef idx="0"/>
          <a:fontRef idx="minor"/>
        </p:style>
        <p:txBody>
          <a:bodyPr lIns="90000" rIns="90000" tIns="45000" bIns="45000">
            <a:noAutofit/>
          </a:bodyPr>
          <a:p>
            <a:pPr marL="343080" indent="-342720">
              <a:lnSpc>
                <a:spcPts val="2580"/>
              </a:lnSpc>
              <a:buClr>
                <a:srgbClr val="333f70"/>
              </a:buClr>
              <a:buFont typeface="Symbol" charset="2"/>
              <a:buChar char=""/>
            </a:pPr>
            <a:r>
              <a:rPr b="0" lang="en-US" sz="1720" spc="-1" strike="noStrike">
                <a:solidFill>
                  <a:srgbClr val="333f70"/>
                </a:solidFill>
                <a:latin typeface="Open Sans"/>
                <a:ea typeface="Open Sans"/>
              </a:rPr>
              <a:t>Emphasized the ethical use of keyloggers and the importance of implementing security measures to protect against malicious use.</a:t>
            </a:r>
            <a:endParaRPr b="0" lang="en-IN" sz="1720" spc="-1" strike="noStrike">
              <a:latin typeface="Arial"/>
            </a:endParaRPr>
          </a:p>
        </p:txBody>
      </p:sp>
      <p:pic>
        <p:nvPicPr>
          <p:cNvPr id="178" name="Image 0" descr="preencoded.png"/>
          <p:cNvPicPr/>
          <p:nvPr/>
        </p:nvPicPr>
        <p:blipFill>
          <a:blip r:embed="rId1"/>
          <a:stretch/>
        </p:blipFill>
        <p:spPr>
          <a:xfrm>
            <a:off x="5530680" y="4815720"/>
            <a:ext cx="6969960" cy="281160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52" name="CustomShape 2"/>
          <p:cNvSpPr/>
          <p:nvPr/>
        </p:nvSpPr>
        <p:spPr>
          <a:xfrm>
            <a:off x="0" y="0"/>
            <a:ext cx="14630040" cy="8229240"/>
          </a:xfrm>
          <a:prstGeom prst="rect">
            <a:avLst/>
          </a:prstGeom>
          <a:solidFill>
            <a:srgbClr val="ffffff"/>
          </a:solidFill>
          <a:ln>
            <a:noFill/>
          </a:ln>
        </p:spPr>
        <p:style>
          <a:lnRef idx="0"/>
          <a:fillRef idx="0"/>
          <a:effectRef idx="0"/>
          <a:fontRef idx="minor"/>
        </p:style>
      </p:sp>
      <p:pic>
        <p:nvPicPr>
          <p:cNvPr id="53" name="Image 0" descr="preencoded.png"/>
          <p:cNvPicPr/>
          <p:nvPr/>
        </p:nvPicPr>
        <p:blipFill>
          <a:blip r:embed="rId1"/>
          <a:stretch/>
        </p:blipFill>
        <p:spPr>
          <a:xfrm>
            <a:off x="9151560" y="0"/>
            <a:ext cx="5486040" cy="8229240"/>
          </a:xfrm>
          <a:prstGeom prst="rect">
            <a:avLst/>
          </a:prstGeom>
          <a:ln>
            <a:noFill/>
          </a:ln>
        </p:spPr>
      </p:pic>
      <p:sp>
        <p:nvSpPr>
          <p:cNvPr id="54" name="CustomShape 3"/>
          <p:cNvSpPr/>
          <p:nvPr/>
        </p:nvSpPr>
        <p:spPr>
          <a:xfrm>
            <a:off x="833040" y="1658520"/>
            <a:ext cx="7477200" cy="957960"/>
          </a:xfrm>
          <a:prstGeom prst="rect">
            <a:avLst/>
          </a:prstGeom>
          <a:noFill/>
          <a:ln>
            <a:noFill/>
          </a:ln>
        </p:spPr>
        <p:style>
          <a:lnRef idx="0"/>
          <a:fillRef idx="0"/>
          <a:effectRef idx="0"/>
          <a:fontRef idx="minor"/>
        </p:style>
        <p:txBody>
          <a:bodyPr wrap="none" lIns="90000" rIns="90000" tIns="45000" bIns="45000">
            <a:noAutofit/>
          </a:bodyPr>
          <a:p>
            <a:pPr>
              <a:lnSpc>
                <a:spcPts val="7546"/>
              </a:lnSpc>
              <a:tabLst>
                <a:tab algn="l" pos="0"/>
              </a:tabLst>
            </a:pPr>
            <a:r>
              <a:rPr b="1" lang="en-US" sz="6040" spc="-1" strike="noStrike">
                <a:solidFill>
                  <a:srgbClr val="333f70"/>
                </a:solidFill>
                <a:latin typeface="Unbounded"/>
                <a:ea typeface="Unbounded"/>
              </a:rPr>
              <a:t>Agenda</a:t>
            </a:r>
            <a:endParaRPr b="0" lang="en-IN" sz="6040" spc="-1" strike="noStrike">
              <a:latin typeface="Arial"/>
            </a:endParaRPr>
          </a:p>
        </p:txBody>
      </p:sp>
      <p:sp>
        <p:nvSpPr>
          <p:cNvPr id="55" name="CustomShape 4"/>
          <p:cNvSpPr/>
          <p:nvPr/>
        </p:nvSpPr>
        <p:spPr>
          <a:xfrm>
            <a:off x="1188720" y="2949840"/>
            <a:ext cx="7121880" cy="333000"/>
          </a:xfrm>
          <a:prstGeom prst="rect">
            <a:avLst/>
          </a:prstGeom>
          <a:noFill/>
          <a:ln>
            <a:noFill/>
          </a:ln>
        </p:spPr>
        <p:style>
          <a:lnRef idx="0"/>
          <a:fillRef idx="0"/>
          <a:effectRef idx="0"/>
          <a:fontRef idx="minor"/>
        </p:style>
        <p:txBody>
          <a:bodyPr wrap="none" lIns="90000" rIns="90000" tIns="45000" bIns="45000">
            <a:noAutofit/>
          </a:bodyPr>
          <a:p>
            <a:pPr marL="343080" indent="-342720">
              <a:lnSpc>
                <a:spcPts val="2625"/>
              </a:lnSpc>
              <a:buClr>
                <a:srgbClr val="333f70"/>
              </a:buClr>
              <a:buFont typeface="Calibri Light"/>
              <a:buAutoNum type="arabicPeriod"/>
            </a:pPr>
            <a:r>
              <a:rPr b="0" lang="en-US" sz="1750" spc="-1" strike="noStrike">
                <a:solidFill>
                  <a:srgbClr val="333f70"/>
                </a:solidFill>
                <a:latin typeface="Open Sans"/>
                <a:ea typeface="Open Sans"/>
              </a:rPr>
              <a:t>Introduction</a:t>
            </a:r>
            <a:endParaRPr b="0" lang="en-IN" sz="1750" spc="-1" strike="noStrike">
              <a:latin typeface="Arial"/>
            </a:endParaRPr>
          </a:p>
        </p:txBody>
      </p:sp>
      <p:sp>
        <p:nvSpPr>
          <p:cNvPr id="56" name="CustomShape 5"/>
          <p:cNvSpPr/>
          <p:nvPr/>
        </p:nvSpPr>
        <p:spPr>
          <a:xfrm>
            <a:off x="1188720" y="3360960"/>
            <a:ext cx="7121880" cy="333000"/>
          </a:xfrm>
          <a:prstGeom prst="rect">
            <a:avLst/>
          </a:prstGeom>
          <a:noFill/>
          <a:ln>
            <a:noFill/>
          </a:ln>
        </p:spPr>
        <p:style>
          <a:lnRef idx="0"/>
          <a:fillRef idx="0"/>
          <a:effectRef idx="0"/>
          <a:fontRef idx="minor"/>
        </p:style>
        <p:txBody>
          <a:bodyPr wrap="none" lIns="90000" rIns="90000" tIns="45000" bIns="45000">
            <a:noAutofit/>
          </a:bodyPr>
          <a:p>
            <a:pPr marL="343080" indent="-342720">
              <a:lnSpc>
                <a:spcPts val="2625"/>
              </a:lnSpc>
              <a:buClr>
                <a:srgbClr val="333f70"/>
              </a:buClr>
              <a:buFont typeface="Calibri Light"/>
              <a:buAutoNum type="arabicPeriod" startAt="2"/>
            </a:pPr>
            <a:r>
              <a:rPr b="0" lang="en-US" sz="1750" spc="-1" strike="noStrike">
                <a:solidFill>
                  <a:srgbClr val="333f70"/>
                </a:solidFill>
                <a:latin typeface="Open Sans"/>
                <a:ea typeface="Open Sans"/>
              </a:rPr>
              <a:t> </a:t>
            </a:r>
            <a:r>
              <a:rPr b="0" lang="en-US" sz="1750" spc="-1" strike="noStrike">
                <a:solidFill>
                  <a:srgbClr val="333f70"/>
                </a:solidFill>
                <a:latin typeface="Open Sans"/>
                <a:ea typeface="Open Sans"/>
              </a:rPr>
              <a:t>Problem Statement </a:t>
            </a:r>
            <a:endParaRPr b="0" lang="en-IN" sz="1750" spc="-1" strike="noStrike">
              <a:latin typeface="Arial"/>
            </a:endParaRPr>
          </a:p>
        </p:txBody>
      </p:sp>
      <p:sp>
        <p:nvSpPr>
          <p:cNvPr id="57" name="CustomShape 6"/>
          <p:cNvSpPr/>
          <p:nvPr/>
        </p:nvSpPr>
        <p:spPr>
          <a:xfrm>
            <a:off x="1188720" y="3772080"/>
            <a:ext cx="7121880" cy="333000"/>
          </a:xfrm>
          <a:prstGeom prst="rect">
            <a:avLst/>
          </a:prstGeom>
          <a:noFill/>
          <a:ln>
            <a:noFill/>
          </a:ln>
        </p:spPr>
        <p:style>
          <a:lnRef idx="0"/>
          <a:fillRef idx="0"/>
          <a:effectRef idx="0"/>
          <a:fontRef idx="minor"/>
        </p:style>
        <p:txBody>
          <a:bodyPr wrap="none" lIns="90000" rIns="90000" tIns="45000" bIns="45000">
            <a:noAutofit/>
          </a:bodyPr>
          <a:p>
            <a:pPr marL="343080" indent="-342720">
              <a:lnSpc>
                <a:spcPts val="2625"/>
              </a:lnSpc>
              <a:buClr>
                <a:srgbClr val="333f70"/>
              </a:buClr>
              <a:buFont typeface="Calibri Light"/>
              <a:buAutoNum type="arabicPeriod" startAt="3"/>
            </a:pPr>
            <a:r>
              <a:rPr b="0" lang="en-US" sz="1750" spc="-1" strike="noStrike">
                <a:solidFill>
                  <a:srgbClr val="333f70"/>
                </a:solidFill>
                <a:latin typeface="Open Sans"/>
                <a:ea typeface="Open Sans"/>
              </a:rPr>
              <a:t>Project Overview</a:t>
            </a:r>
            <a:endParaRPr b="0" lang="en-IN" sz="1750" spc="-1" strike="noStrike">
              <a:latin typeface="Arial"/>
            </a:endParaRPr>
          </a:p>
        </p:txBody>
      </p:sp>
      <p:sp>
        <p:nvSpPr>
          <p:cNvPr id="58" name="CustomShape 7"/>
          <p:cNvSpPr/>
          <p:nvPr/>
        </p:nvSpPr>
        <p:spPr>
          <a:xfrm>
            <a:off x="1188720" y="4182840"/>
            <a:ext cx="7121880" cy="333000"/>
          </a:xfrm>
          <a:prstGeom prst="rect">
            <a:avLst/>
          </a:prstGeom>
          <a:noFill/>
          <a:ln>
            <a:noFill/>
          </a:ln>
        </p:spPr>
        <p:style>
          <a:lnRef idx="0"/>
          <a:fillRef idx="0"/>
          <a:effectRef idx="0"/>
          <a:fontRef idx="minor"/>
        </p:style>
        <p:txBody>
          <a:bodyPr wrap="none" lIns="90000" rIns="90000" tIns="45000" bIns="45000">
            <a:noAutofit/>
          </a:bodyPr>
          <a:p>
            <a:pPr marL="343080" indent="-342720">
              <a:lnSpc>
                <a:spcPts val="2625"/>
              </a:lnSpc>
              <a:buClr>
                <a:srgbClr val="333f70"/>
              </a:buClr>
              <a:buFont typeface="Calibri Light"/>
              <a:buAutoNum type="arabicPeriod" startAt="4"/>
            </a:pPr>
            <a:r>
              <a:rPr b="0" lang="en-US" sz="1750" spc="-1" strike="noStrike">
                <a:solidFill>
                  <a:srgbClr val="333f70"/>
                </a:solidFill>
                <a:latin typeface="Open Sans"/>
                <a:ea typeface="Open Sans"/>
              </a:rPr>
              <a:t> </a:t>
            </a:r>
            <a:r>
              <a:rPr b="0" lang="en-US" sz="1750" spc="-1" strike="noStrike">
                <a:solidFill>
                  <a:srgbClr val="333f70"/>
                </a:solidFill>
                <a:latin typeface="Open Sans"/>
                <a:ea typeface="Open Sans"/>
              </a:rPr>
              <a:t>End Users </a:t>
            </a:r>
            <a:endParaRPr b="0" lang="en-IN" sz="1750" spc="-1" strike="noStrike">
              <a:latin typeface="Arial"/>
            </a:endParaRPr>
          </a:p>
        </p:txBody>
      </p:sp>
      <p:sp>
        <p:nvSpPr>
          <p:cNvPr id="59" name="CustomShape 8"/>
          <p:cNvSpPr/>
          <p:nvPr/>
        </p:nvSpPr>
        <p:spPr>
          <a:xfrm>
            <a:off x="1188720" y="4593960"/>
            <a:ext cx="7121880" cy="333000"/>
          </a:xfrm>
          <a:prstGeom prst="rect">
            <a:avLst/>
          </a:prstGeom>
          <a:noFill/>
          <a:ln>
            <a:noFill/>
          </a:ln>
        </p:spPr>
        <p:style>
          <a:lnRef idx="0"/>
          <a:fillRef idx="0"/>
          <a:effectRef idx="0"/>
          <a:fontRef idx="minor"/>
        </p:style>
        <p:txBody>
          <a:bodyPr wrap="none" lIns="90000" rIns="90000" tIns="45000" bIns="45000">
            <a:noAutofit/>
          </a:bodyPr>
          <a:p>
            <a:pPr marL="343080" indent="-342720">
              <a:lnSpc>
                <a:spcPts val="2625"/>
              </a:lnSpc>
              <a:buClr>
                <a:srgbClr val="333f70"/>
              </a:buClr>
              <a:buFont typeface="Calibri Light"/>
              <a:buAutoNum type="arabicPeriod" startAt="5"/>
            </a:pPr>
            <a:r>
              <a:rPr b="0" lang="en-US" sz="1750" spc="-1" strike="noStrike">
                <a:solidFill>
                  <a:srgbClr val="333f70"/>
                </a:solidFill>
                <a:latin typeface="Open Sans"/>
                <a:ea typeface="Open Sans"/>
              </a:rPr>
              <a:t>Solution and Value Proposition </a:t>
            </a:r>
            <a:endParaRPr b="0" lang="en-IN" sz="1750" spc="-1" strike="noStrike">
              <a:latin typeface="Arial"/>
            </a:endParaRPr>
          </a:p>
        </p:txBody>
      </p:sp>
      <p:sp>
        <p:nvSpPr>
          <p:cNvPr id="60" name="CustomShape 9"/>
          <p:cNvSpPr/>
          <p:nvPr/>
        </p:nvSpPr>
        <p:spPr>
          <a:xfrm>
            <a:off x="1188720" y="5005080"/>
            <a:ext cx="7121880" cy="333000"/>
          </a:xfrm>
          <a:prstGeom prst="rect">
            <a:avLst/>
          </a:prstGeom>
          <a:noFill/>
          <a:ln>
            <a:noFill/>
          </a:ln>
        </p:spPr>
        <p:style>
          <a:lnRef idx="0"/>
          <a:fillRef idx="0"/>
          <a:effectRef idx="0"/>
          <a:fontRef idx="minor"/>
        </p:style>
        <p:txBody>
          <a:bodyPr wrap="none" lIns="90000" rIns="90000" tIns="45000" bIns="45000">
            <a:noAutofit/>
          </a:bodyPr>
          <a:p>
            <a:pPr marL="343080" indent="-342720">
              <a:lnSpc>
                <a:spcPts val="2625"/>
              </a:lnSpc>
              <a:buClr>
                <a:srgbClr val="333f70"/>
              </a:buClr>
              <a:buFont typeface="Calibri Light"/>
              <a:buAutoNum type="arabicPeriod" startAt="6"/>
            </a:pPr>
            <a:r>
              <a:rPr b="0" lang="en-US" sz="1750" spc="-1" strike="noStrike">
                <a:solidFill>
                  <a:srgbClr val="333f70"/>
                </a:solidFill>
                <a:latin typeface="Open Sans"/>
                <a:ea typeface="Open Sans"/>
              </a:rPr>
              <a:t>The Wow Factor in Our Solution</a:t>
            </a:r>
            <a:endParaRPr b="0" lang="en-IN" sz="1750" spc="-1" strike="noStrike">
              <a:latin typeface="Arial"/>
            </a:endParaRPr>
          </a:p>
        </p:txBody>
      </p:sp>
      <p:sp>
        <p:nvSpPr>
          <p:cNvPr id="61" name="CustomShape 10"/>
          <p:cNvSpPr/>
          <p:nvPr/>
        </p:nvSpPr>
        <p:spPr>
          <a:xfrm>
            <a:off x="1188720" y="5415840"/>
            <a:ext cx="7121880" cy="333000"/>
          </a:xfrm>
          <a:prstGeom prst="rect">
            <a:avLst/>
          </a:prstGeom>
          <a:noFill/>
          <a:ln>
            <a:noFill/>
          </a:ln>
        </p:spPr>
        <p:style>
          <a:lnRef idx="0"/>
          <a:fillRef idx="0"/>
          <a:effectRef idx="0"/>
          <a:fontRef idx="minor"/>
        </p:style>
        <p:txBody>
          <a:bodyPr wrap="none" lIns="90000" rIns="90000" tIns="45000" bIns="45000">
            <a:noAutofit/>
          </a:bodyPr>
          <a:p>
            <a:pPr marL="343080" indent="-342720">
              <a:lnSpc>
                <a:spcPts val="2625"/>
              </a:lnSpc>
              <a:buClr>
                <a:srgbClr val="333f70"/>
              </a:buClr>
              <a:buFont typeface="Calibri Light"/>
              <a:buAutoNum type="arabicPeriod" startAt="7"/>
            </a:pPr>
            <a:r>
              <a:rPr b="0" lang="en-US" sz="1750" spc="-1" strike="noStrike">
                <a:solidFill>
                  <a:srgbClr val="333f70"/>
                </a:solidFill>
                <a:latin typeface="Open Sans"/>
                <a:ea typeface="Open Sans"/>
              </a:rPr>
              <a:t>Modelling </a:t>
            </a:r>
            <a:endParaRPr b="0" lang="en-IN" sz="1750" spc="-1" strike="noStrike">
              <a:latin typeface="Arial"/>
            </a:endParaRPr>
          </a:p>
        </p:txBody>
      </p:sp>
      <p:sp>
        <p:nvSpPr>
          <p:cNvPr id="62" name="CustomShape 11"/>
          <p:cNvSpPr/>
          <p:nvPr/>
        </p:nvSpPr>
        <p:spPr>
          <a:xfrm>
            <a:off x="1188720" y="5826960"/>
            <a:ext cx="7121880" cy="333000"/>
          </a:xfrm>
          <a:prstGeom prst="rect">
            <a:avLst/>
          </a:prstGeom>
          <a:noFill/>
          <a:ln>
            <a:noFill/>
          </a:ln>
        </p:spPr>
        <p:style>
          <a:lnRef idx="0"/>
          <a:fillRef idx="0"/>
          <a:effectRef idx="0"/>
          <a:fontRef idx="minor"/>
        </p:style>
        <p:txBody>
          <a:bodyPr wrap="none" lIns="90000" rIns="90000" tIns="45000" bIns="45000">
            <a:noAutofit/>
          </a:bodyPr>
          <a:p>
            <a:pPr marL="343080" indent="-342720">
              <a:lnSpc>
                <a:spcPts val="2625"/>
              </a:lnSpc>
              <a:buClr>
                <a:srgbClr val="333f70"/>
              </a:buClr>
              <a:buFont typeface="Calibri Light"/>
              <a:buAutoNum type="arabicPeriod" startAt="8"/>
            </a:pPr>
            <a:r>
              <a:rPr b="0" lang="en-US" sz="1750" spc="-1" strike="noStrike">
                <a:solidFill>
                  <a:srgbClr val="333f70"/>
                </a:solidFill>
                <a:latin typeface="Open Sans"/>
                <a:ea typeface="Open Sans"/>
              </a:rPr>
              <a:t>Results </a:t>
            </a:r>
            <a:endParaRPr b="0" lang="en-IN" sz="1750" spc="-1" strike="noStrike">
              <a:latin typeface="Arial"/>
            </a:endParaRPr>
          </a:p>
        </p:txBody>
      </p:sp>
      <p:sp>
        <p:nvSpPr>
          <p:cNvPr id="63" name="CustomShape 12"/>
          <p:cNvSpPr/>
          <p:nvPr/>
        </p:nvSpPr>
        <p:spPr>
          <a:xfrm>
            <a:off x="1188720" y="6238080"/>
            <a:ext cx="7121880" cy="333000"/>
          </a:xfrm>
          <a:prstGeom prst="rect">
            <a:avLst/>
          </a:prstGeom>
          <a:noFill/>
          <a:ln>
            <a:noFill/>
          </a:ln>
        </p:spPr>
        <p:style>
          <a:lnRef idx="0"/>
          <a:fillRef idx="0"/>
          <a:effectRef idx="0"/>
          <a:fontRef idx="minor"/>
        </p:style>
        <p:txBody>
          <a:bodyPr wrap="none" lIns="90000" rIns="90000" tIns="45000" bIns="45000">
            <a:noAutofit/>
          </a:bodyPr>
          <a:p>
            <a:pPr marL="343080" indent="-342720">
              <a:lnSpc>
                <a:spcPts val="2625"/>
              </a:lnSpc>
              <a:buClr>
                <a:srgbClr val="333f70"/>
              </a:buClr>
              <a:buFont typeface="Calibri Light"/>
              <a:buAutoNum type="arabicPeriod" startAt="9"/>
            </a:pPr>
            <a:r>
              <a:rPr b="0" lang="en-US" sz="1750" spc="-1" strike="noStrike">
                <a:solidFill>
                  <a:srgbClr val="333f70"/>
                </a:solidFill>
                <a:latin typeface="Open Sans"/>
                <a:ea typeface="Open Sans"/>
              </a:rPr>
              <a:t>Conclusion</a:t>
            </a:r>
            <a:endParaRPr b="0" lang="en-IN" sz="175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65" name="CustomShape 2"/>
          <p:cNvSpPr/>
          <p:nvPr/>
        </p:nvSpPr>
        <p:spPr>
          <a:xfrm>
            <a:off x="0" y="0"/>
            <a:ext cx="14630040" cy="8229240"/>
          </a:xfrm>
          <a:prstGeom prst="rect">
            <a:avLst/>
          </a:prstGeom>
          <a:solidFill>
            <a:srgbClr val="ffffff"/>
          </a:solidFill>
          <a:ln>
            <a:noFill/>
          </a:ln>
        </p:spPr>
        <p:style>
          <a:lnRef idx="0"/>
          <a:fillRef idx="0"/>
          <a:effectRef idx="0"/>
          <a:fontRef idx="minor"/>
        </p:style>
      </p:sp>
      <p:pic>
        <p:nvPicPr>
          <p:cNvPr id="66" name="Image 0" descr="preencoded.png"/>
          <p:cNvPicPr/>
          <p:nvPr/>
        </p:nvPicPr>
        <p:blipFill>
          <a:blip r:embed="rId1"/>
          <a:stretch/>
        </p:blipFill>
        <p:spPr>
          <a:xfrm>
            <a:off x="9151560" y="0"/>
            <a:ext cx="5486040" cy="8229240"/>
          </a:xfrm>
          <a:prstGeom prst="rect">
            <a:avLst/>
          </a:prstGeom>
          <a:ln>
            <a:noFill/>
          </a:ln>
        </p:spPr>
      </p:pic>
      <p:sp>
        <p:nvSpPr>
          <p:cNvPr id="67" name="CustomShape 3"/>
          <p:cNvSpPr/>
          <p:nvPr/>
        </p:nvSpPr>
        <p:spPr>
          <a:xfrm>
            <a:off x="833040" y="2601360"/>
            <a:ext cx="7477200" cy="1110600"/>
          </a:xfrm>
          <a:prstGeom prst="rect">
            <a:avLst/>
          </a:prstGeom>
          <a:noFill/>
          <a:ln>
            <a:noFill/>
          </a:ln>
        </p:spPr>
        <p:style>
          <a:lnRef idx="0"/>
          <a:fillRef idx="0"/>
          <a:effectRef idx="0"/>
          <a:fontRef idx="minor"/>
        </p:style>
        <p:txBody>
          <a:bodyPr lIns="90000" rIns="90000" tIns="45000" bIns="45000">
            <a:noAutofit/>
          </a:bodyPr>
          <a:p>
            <a:pPr>
              <a:lnSpc>
                <a:spcPts val="4374"/>
              </a:lnSpc>
              <a:tabLst>
                <a:tab algn="l" pos="0"/>
              </a:tabLst>
            </a:pPr>
            <a:r>
              <a:rPr b="1" lang="en-US" sz="3500" spc="-1" strike="noStrike">
                <a:solidFill>
                  <a:srgbClr val="333f70"/>
                </a:solidFill>
                <a:latin typeface="Unbounded"/>
                <a:ea typeface="Unbounded"/>
              </a:rPr>
              <a:t>Introduction to Key Loggers and Security</a:t>
            </a:r>
            <a:endParaRPr b="0" lang="en-IN" sz="3500" spc="-1" strike="noStrike">
              <a:latin typeface="Arial"/>
            </a:endParaRPr>
          </a:p>
        </p:txBody>
      </p:sp>
      <p:sp>
        <p:nvSpPr>
          <p:cNvPr id="68" name="CustomShape 4"/>
          <p:cNvSpPr/>
          <p:nvPr/>
        </p:nvSpPr>
        <p:spPr>
          <a:xfrm>
            <a:off x="833040" y="3962160"/>
            <a:ext cx="7477200" cy="166608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0" lang="en-US" sz="1750" spc="-1" strike="noStrike">
                <a:solidFill>
                  <a:srgbClr val="333f70"/>
                </a:solidFill>
                <a:latin typeface="Open Sans"/>
                <a:ea typeface="Open Sans"/>
              </a:rPr>
              <a:t>Key loggers are software or hardware devices that secretly record all keyboard input, including passwords and other sensitive data. This poses a significant security risk, as cyber criminals can use key loggers to steal personal and financial information. Understanding the dangers of key loggers is crucial for maintaining online privacy and security.</a:t>
            </a:r>
            <a:endParaRPr b="0" lang="en-IN" sz="175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70" name="CustomShape 2"/>
          <p:cNvSpPr/>
          <p:nvPr/>
        </p:nvSpPr>
        <p:spPr>
          <a:xfrm>
            <a:off x="0" y="0"/>
            <a:ext cx="14630040" cy="8229240"/>
          </a:xfrm>
          <a:prstGeom prst="rect">
            <a:avLst/>
          </a:prstGeom>
          <a:solidFill>
            <a:srgbClr val="ffffff"/>
          </a:solidFill>
          <a:ln>
            <a:noFill/>
          </a:ln>
        </p:spPr>
        <p:style>
          <a:lnRef idx="0"/>
          <a:fillRef idx="0"/>
          <a:effectRef idx="0"/>
          <a:fontRef idx="minor"/>
        </p:style>
      </p:sp>
      <p:sp>
        <p:nvSpPr>
          <p:cNvPr id="71" name="CustomShape 3"/>
          <p:cNvSpPr/>
          <p:nvPr/>
        </p:nvSpPr>
        <p:spPr>
          <a:xfrm>
            <a:off x="3226680" y="474480"/>
            <a:ext cx="5272560" cy="537480"/>
          </a:xfrm>
          <a:prstGeom prst="rect">
            <a:avLst/>
          </a:prstGeom>
          <a:noFill/>
          <a:ln>
            <a:noFill/>
          </a:ln>
        </p:spPr>
        <p:style>
          <a:lnRef idx="0"/>
          <a:fillRef idx="0"/>
          <a:effectRef idx="0"/>
          <a:fontRef idx="minor"/>
        </p:style>
        <p:txBody>
          <a:bodyPr wrap="none" lIns="90000" rIns="90000" tIns="45000" bIns="45000">
            <a:noAutofit/>
          </a:bodyPr>
          <a:p>
            <a:pPr>
              <a:lnSpc>
                <a:spcPts val="4235"/>
              </a:lnSpc>
              <a:tabLst>
                <a:tab algn="l" pos="0"/>
              </a:tabLst>
            </a:pPr>
            <a:r>
              <a:rPr b="1" lang="en-US" sz="3390" spc="-1" strike="noStrike">
                <a:solidFill>
                  <a:srgbClr val="333f70"/>
                </a:solidFill>
                <a:latin typeface="Unbounded"/>
                <a:ea typeface="Unbounded"/>
              </a:rPr>
              <a:t>Problem statement</a:t>
            </a:r>
            <a:endParaRPr b="0" lang="en-IN" sz="3390" spc="-1" strike="noStrike">
              <a:latin typeface="Arial"/>
            </a:endParaRPr>
          </a:p>
        </p:txBody>
      </p:sp>
      <p:sp>
        <p:nvSpPr>
          <p:cNvPr id="72" name="CustomShape 4"/>
          <p:cNvSpPr/>
          <p:nvPr/>
        </p:nvSpPr>
        <p:spPr>
          <a:xfrm>
            <a:off x="3226680" y="1356840"/>
            <a:ext cx="1362600" cy="1490400"/>
          </a:xfrm>
          <a:prstGeom prst="roundRect">
            <a:avLst>
              <a:gd name="adj" fmla="val 5684"/>
            </a:avLst>
          </a:prstGeom>
          <a:solidFill>
            <a:srgbClr val="d6f5ee"/>
          </a:solidFill>
          <a:ln w="7560">
            <a:solidFill>
              <a:srgbClr val="bcdbd4"/>
            </a:solidFill>
            <a:round/>
          </a:ln>
        </p:spPr>
        <p:style>
          <a:lnRef idx="0"/>
          <a:fillRef idx="0"/>
          <a:effectRef idx="0"/>
          <a:fontRef idx="minor"/>
        </p:style>
      </p:sp>
      <p:sp>
        <p:nvSpPr>
          <p:cNvPr id="73" name="CustomShape 5"/>
          <p:cNvSpPr/>
          <p:nvPr/>
        </p:nvSpPr>
        <p:spPr>
          <a:xfrm>
            <a:off x="3406320" y="1940760"/>
            <a:ext cx="111600" cy="322200"/>
          </a:xfrm>
          <a:prstGeom prst="rect">
            <a:avLst/>
          </a:prstGeom>
          <a:noFill/>
          <a:ln>
            <a:noFill/>
          </a:ln>
        </p:spPr>
        <p:style>
          <a:lnRef idx="0"/>
          <a:fillRef idx="0"/>
          <a:effectRef idx="0"/>
          <a:fontRef idx="minor"/>
        </p:style>
        <p:txBody>
          <a:bodyPr wrap="none" lIns="90000" rIns="90000" tIns="45000" bIns="45000">
            <a:noAutofit/>
          </a:bodyPr>
          <a:p>
            <a:pPr algn="ctr">
              <a:lnSpc>
                <a:spcPts val="2543"/>
              </a:lnSpc>
              <a:tabLst>
                <a:tab algn="l" pos="0"/>
              </a:tabLst>
            </a:pPr>
            <a:r>
              <a:rPr b="1" lang="en-US" sz="1700" spc="-1" strike="noStrike">
                <a:solidFill>
                  <a:srgbClr val="333f70"/>
                </a:solidFill>
                <a:latin typeface="Unbounded"/>
                <a:ea typeface="Unbounded"/>
              </a:rPr>
              <a:t>1</a:t>
            </a:r>
            <a:endParaRPr b="0" lang="en-IN" sz="1700" spc="-1" strike="noStrike">
              <a:latin typeface="Arial"/>
            </a:endParaRPr>
          </a:p>
        </p:txBody>
      </p:sp>
      <p:sp>
        <p:nvSpPr>
          <p:cNvPr id="74" name="CustomShape 6"/>
          <p:cNvSpPr/>
          <p:nvPr/>
        </p:nvSpPr>
        <p:spPr>
          <a:xfrm>
            <a:off x="4761720" y="1528920"/>
            <a:ext cx="2483280" cy="268560"/>
          </a:xfrm>
          <a:prstGeom prst="rect">
            <a:avLst/>
          </a:prstGeom>
          <a:noFill/>
          <a:ln>
            <a:noFill/>
          </a:ln>
        </p:spPr>
        <p:style>
          <a:lnRef idx="0"/>
          <a:fillRef idx="0"/>
          <a:effectRef idx="0"/>
          <a:fontRef idx="minor"/>
        </p:style>
        <p:txBody>
          <a:bodyPr wrap="none" lIns="90000" rIns="90000" tIns="45000" bIns="45000">
            <a:noAutofit/>
          </a:bodyPr>
          <a:p>
            <a:pPr>
              <a:lnSpc>
                <a:spcPts val="2117"/>
              </a:lnSpc>
              <a:tabLst>
                <a:tab algn="l" pos="0"/>
              </a:tabLst>
            </a:pPr>
            <a:r>
              <a:rPr b="1" lang="en-US" sz="1700" spc="-1" strike="noStrike">
                <a:solidFill>
                  <a:srgbClr val="333f70"/>
                </a:solidFill>
                <a:latin typeface="Unbounded"/>
                <a:ea typeface="Unbounded"/>
              </a:rPr>
              <a:t>Key logger Threats</a:t>
            </a:r>
            <a:endParaRPr b="0" lang="en-IN" sz="1700" spc="-1" strike="noStrike">
              <a:latin typeface="Arial"/>
            </a:endParaRPr>
          </a:p>
        </p:txBody>
      </p:sp>
      <p:sp>
        <p:nvSpPr>
          <p:cNvPr id="75" name="CustomShape 7"/>
          <p:cNvSpPr/>
          <p:nvPr/>
        </p:nvSpPr>
        <p:spPr>
          <a:xfrm>
            <a:off x="4761720" y="1900800"/>
            <a:ext cx="6469560" cy="774360"/>
          </a:xfrm>
          <a:prstGeom prst="rect">
            <a:avLst/>
          </a:prstGeom>
          <a:noFill/>
          <a:ln>
            <a:noFill/>
          </a:ln>
        </p:spPr>
        <p:style>
          <a:lnRef idx="0"/>
          <a:fillRef idx="0"/>
          <a:effectRef idx="0"/>
          <a:fontRef idx="minor"/>
        </p:style>
        <p:txBody>
          <a:bodyPr lIns="90000" rIns="90000" tIns="45000" bIns="45000">
            <a:noAutofit/>
          </a:bodyPr>
          <a:p>
            <a:pPr>
              <a:lnSpc>
                <a:spcPts val="2032"/>
              </a:lnSpc>
              <a:tabLst>
                <a:tab algn="l" pos="0"/>
              </a:tabLst>
            </a:pPr>
            <a:r>
              <a:rPr b="0" lang="en-US" sz="1360" spc="-1" strike="noStrike">
                <a:solidFill>
                  <a:srgbClr val="333f70"/>
                </a:solidFill>
                <a:latin typeface="Open Sans"/>
                <a:ea typeface="Open Sans"/>
              </a:rPr>
              <a:t>Key loggers pose a serious security risk by secretly recording a user's keyboard input, potentially exposing sensitive information including passwords and financial data.</a:t>
            </a:r>
            <a:endParaRPr b="0" lang="en-IN" sz="1360" spc="-1" strike="noStrike">
              <a:latin typeface="Arial"/>
            </a:endParaRPr>
          </a:p>
        </p:txBody>
      </p:sp>
      <p:sp>
        <p:nvSpPr>
          <p:cNvPr id="76" name="CustomShape 8"/>
          <p:cNvSpPr/>
          <p:nvPr/>
        </p:nvSpPr>
        <p:spPr>
          <a:xfrm>
            <a:off x="4675320" y="2829600"/>
            <a:ext cx="6642000" cy="16920"/>
          </a:xfrm>
          <a:prstGeom prst="roundRect">
            <a:avLst>
              <a:gd name="adj" fmla="val 450258"/>
            </a:avLst>
          </a:prstGeom>
          <a:solidFill>
            <a:srgbClr val="bcdbd4"/>
          </a:solidFill>
          <a:ln>
            <a:noFill/>
          </a:ln>
        </p:spPr>
        <p:style>
          <a:lnRef idx="0"/>
          <a:fillRef idx="0"/>
          <a:effectRef idx="0"/>
          <a:fontRef idx="minor"/>
        </p:style>
      </p:sp>
      <p:sp>
        <p:nvSpPr>
          <p:cNvPr id="77" name="CustomShape 9"/>
          <p:cNvSpPr/>
          <p:nvPr/>
        </p:nvSpPr>
        <p:spPr>
          <a:xfrm>
            <a:off x="3226680" y="2933640"/>
            <a:ext cx="2725200" cy="2007000"/>
          </a:xfrm>
          <a:prstGeom prst="roundRect">
            <a:avLst>
              <a:gd name="adj" fmla="val 3859"/>
            </a:avLst>
          </a:prstGeom>
          <a:solidFill>
            <a:srgbClr val="d6f5ee"/>
          </a:solidFill>
          <a:ln w="7560">
            <a:solidFill>
              <a:srgbClr val="bcdbd4"/>
            </a:solidFill>
            <a:round/>
          </a:ln>
        </p:spPr>
        <p:style>
          <a:lnRef idx="0"/>
          <a:fillRef idx="0"/>
          <a:effectRef idx="0"/>
          <a:fontRef idx="minor"/>
        </p:style>
      </p:sp>
      <p:sp>
        <p:nvSpPr>
          <p:cNvPr id="78" name="CustomShape 10"/>
          <p:cNvSpPr/>
          <p:nvPr/>
        </p:nvSpPr>
        <p:spPr>
          <a:xfrm>
            <a:off x="3406320" y="3776040"/>
            <a:ext cx="179280" cy="322200"/>
          </a:xfrm>
          <a:prstGeom prst="rect">
            <a:avLst/>
          </a:prstGeom>
          <a:noFill/>
          <a:ln>
            <a:noFill/>
          </a:ln>
        </p:spPr>
        <p:style>
          <a:lnRef idx="0"/>
          <a:fillRef idx="0"/>
          <a:effectRef idx="0"/>
          <a:fontRef idx="minor"/>
        </p:style>
        <p:txBody>
          <a:bodyPr wrap="none" lIns="90000" rIns="90000" tIns="45000" bIns="45000">
            <a:noAutofit/>
          </a:bodyPr>
          <a:p>
            <a:pPr algn="ctr">
              <a:lnSpc>
                <a:spcPts val="2543"/>
              </a:lnSpc>
              <a:tabLst>
                <a:tab algn="l" pos="0"/>
              </a:tabLst>
            </a:pPr>
            <a:r>
              <a:rPr b="1" lang="en-US" sz="1700" spc="-1" strike="noStrike">
                <a:solidFill>
                  <a:srgbClr val="333f70"/>
                </a:solidFill>
                <a:latin typeface="Unbounded"/>
                <a:ea typeface="Unbounded"/>
              </a:rPr>
              <a:t>2</a:t>
            </a:r>
            <a:endParaRPr b="0" lang="en-IN" sz="1700" spc="-1" strike="noStrike">
              <a:latin typeface="Arial"/>
            </a:endParaRPr>
          </a:p>
        </p:txBody>
      </p:sp>
      <p:sp>
        <p:nvSpPr>
          <p:cNvPr id="79" name="CustomShape 11"/>
          <p:cNvSpPr/>
          <p:nvPr/>
        </p:nvSpPr>
        <p:spPr>
          <a:xfrm>
            <a:off x="6124320" y="3105720"/>
            <a:ext cx="3255840" cy="268560"/>
          </a:xfrm>
          <a:prstGeom prst="rect">
            <a:avLst/>
          </a:prstGeom>
          <a:noFill/>
          <a:ln>
            <a:noFill/>
          </a:ln>
        </p:spPr>
        <p:style>
          <a:lnRef idx="0"/>
          <a:fillRef idx="0"/>
          <a:effectRef idx="0"/>
          <a:fontRef idx="minor"/>
        </p:style>
        <p:txBody>
          <a:bodyPr wrap="none" lIns="90000" rIns="90000" tIns="45000" bIns="45000">
            <a:noAutofit/>
          </a:bodyPr>
          <a:p>
            <a:pPr>
              <a:lnSpc>
                <a:spcPts val="2117"/>
              </a:lnSpc>
              <a:tabLst>
                <a:tab algn="l" pos="0"/>
              </a:tabLst>
            </a:pPr>
            <a:r>
              <a:rPr b="1" lang="en-US" sz="1700" spc="-1" strike="noStrike">
                <a:solidFill>
                  <a:srgbClr val="333f70"/>
                </a:solidFill>
                <a:latin typeface="Unbounded"/>
                <a:ea typeface="Unbounded"/>
              </a:rPr>
              <a:t>Lack of User Awareness</a:t>
            </a:r>
            <a:endParaRPr b="0" lang="en-IN" sz="1700" spc="-1" strike="noStrike">
              <a:latin typeface="Arial"/>
            </a:endParaRPr>
          </a:p>
        </p:txBody>
      </p:sp>
      <p:sp>
        <p:nvSpPr>
          <p:cNvPr id="80" name="CustomShape 12"/>
          <p:cNvSpPr/>
          <p:nvPr/>
        </p:nvSpPr>
        <p:spPr>
          <a:xfrm>
            <a:off x="6124320" y="3477600"/>
            <a:ext cx="5106960" cy="1290960"/>
          </a:xfrm>
          <a:prstGeom prst="rect">
            <a:avLst/>
          </a:prstGeom>
          <a:noFill/>
          <a:ln>
            <a:noFill/>
          </a:ln>
        </p:spPr>
        <p:style>
          <a:lnRef idx="0"/>
          <a:fillRef idx="0"/>
          <a:effectRef idx="0"/>
          <a:fontRef idx="minor"/>
        </p:style>
        <p:txBody>
          <a:bodyPr lIns="90000" rIns="90000" tIns="45000" bIns="45000">
            <a:noAutofit/>
          </a:bodyPr>
          <a:p>
            <a:pPr>
              <a:lnSpc>
                <a:spcPts val="2032"/>
              </a:lnSpc>
              <a:tabLst>
                <a:tab algn="l" pos="0"/>
              </a:tabLst>
            </a:pPr>
            <a:r>
              <a:rPr b="0" lang="en-US" sz="1360" spc="-1" strike="noStrike">
                <a:solidFill>
                  <a:srgbClr val="333f70"/>
                </a:solidFill>
                <a:latin typeface="Open Sans"/>
                <a:ea typeface="Open Sans"/>
              </a:rPr>
              <a:t>Key loggers are used for both legitimate and malicious purposes, such as monitoring employee activity or stealing personal data. Many users are unaware of keylogger threats or lack of knowledge to effectively safeguard their devices and online activities</a:t>
            </a:r>
            <a:endParaRPr b="0" lang="en-IN" sz="1360" spc="-1" strike="noStrike">
              <a:latin typeface="Arial"/>
            </a:endParaRPr>
          </a:p>
        </p:txBody>
      </p:sp>
      <p:sp>
        <p:nvSpPr>
          <p:cNvPr id="81" name="CustomShape 13"/>
          <p:cNvSpPr/>
          <p:nvPr/>
        </p:nvSpPr>
        <p:spPr>
          <a:xfrm>
            <a:off x="6038280" y="4922640"/>
            <a:ext cx="5279040" cy="16920"/>
          </a:xfrm>
          <a:prstGeom prst="roundRect">
            <a:avLst>
              <a:gd name="adj" fmla="val 450258"/>
            </a:avLst>
          </a:prstGeom>
          <a:solidFill>
            <a:srgbClr val="bcdbd4"/>
          </a:solidFill>
          <a:ln>
            <a:noFill/>
          </a:ln>
        </p:spPr>
        <p:style>
          <a:lnRef idx="0"/>
          <a:fillRef idx="0"/>
          <a:effectRef idx="0"/>
          <a:fontRef idx="minor"/>
        </p:style>
      </p:sp>
      <p:sp>
        <p:nvSpPr>
          <p:cNvPr id="82" name="CustomShape 14"/>
          <p:cNvSpPr/>
          <p:nvPr/>
        </p:nvSpPr>
        <p:spPr>
          <a:xfrm>
            <a:off x="3226680" y="5027040"/>
            <a:ext cx="4088160" cy="2017800"/>
          </a:xfrm>
          <a:prstGeom prst="roundRect">
            <a:avLst>
              <a:gd name="adj" fmla="val 3839"/>
            </a:avLst>
          </a:prstGeom>
          <a:solidFill>
            <a:srgbClr val="d6f5ee"/>
          </a:solidFill>
          <a:ln w="7560">
            <a:solidFill>
              <a:srgbClr val="bcdbd4"/>
            </a:solidFill>
            <a:round/>
          </a:ln>
        </p:spPr>
        <p:style>
          <a:lnRef idx="0"/>
          <a:fillRef idx="0"/>
          <a:effectRef idx="0"/>
          <a:fontRef idx="minor"/>
        </p:style>
      </p:sp>
      <p:sp>
        <p:nvSpPr>
          <p:cNvPr id="83" name="CustomShape 15"/>
          <p:cNvSpPr/>
          <p:nvPr/>
        </p:nvSpPr>
        <p:spPr>
          <a:xfrm>
            <a:off x="3406320" y="5874480"/>
            <a:ext cx="180000" cy="322200"/>
          </a:xfrm>
          <a:prstGeom prst="rect">
            <a:avLst/>
          </a:prstGeom>
          <a:noFill/>
          <a:ln>
            <a:noFill/>
          </a:ln>
        </p:spPr>
        <p:style>
          <a:lnRef idx="0"/>
          <a:fillRef idx="0"/>
          <a:effectRef idx="0"/>
          <a:fontRef idx="minor"/>
        </p:style>
        <p:txBody>
          <a:bodyPr wrap="none" lIns="90000" rIns="90000" tIns="45000" bIns="45000">
            <a:noAutofit/>
          </a:bodyPr>
          <a:p>
            <a:pPr algn="ctr">
              <a:lnSpc>
                <a:spcPts val="2543"/>
              </a:lnSpc>
              <a:tabLst>
                <a:tab algn="l" pos="0"/>
              </a:tabLst>
            </a:pPr>
            <a:r>
              <a:rPr b="1" lang="en-US" sz="1700" spc="-1" strike="noStrike">
                <a:solidFill>
                  <a:srgbClr val="333f70"/>
                </a:solidFill>
                <a:latin typeface="Unbounded"/>
                <a:ea typeface="Unbounded"/>
              </a:rPr>
              <a:t>3</a:t>
            </a:r>
            <a:endParaRPr b="0" lang="en-IN" sz="1700" spc="-1" strike="noStrike">
              <a:latin typeface="Arial"/>
            </a:endParaRPr>
          </a:p>
        </p:txBody>
      </p:sp>
      <p:sp>
        <p:nvSpPr>
          <p:cNvPr id="84" name="CustomShape 16"/>
          <p:cNvSpPr/>
          <p:nvPr/>
        </p:nvSpPr>
        <p:spPr>
          <a:xfrm>
            <a:off x="7487280" y="5199120"/>
            <a:ext cx="3744000" cy="537480"/>
          </a:xfrm>
          <a:prstGeom prst="rect">
            <a:avLst/>
          </a:prstGeom>
          <a:noFill/>
          <a:ln>
            <a:noFill/>
          </a:ln>
        </p:spPr>
        <p:style>
          <a:lnRef idx="0"/>
          <a:fillRef idx="0"/>
          <a:effectRef idx="0"/>
          <a:fontRef idx="minor"/>
        </p:style>
        <p:txBody>
          <a:bodyPr lIns="90000" rIns="90000" tIns="45000" bIns="45000">
            <a:noAutofit/>
          </a:bodyPr>
          <a:p>
            <a:pPr>
              <a:lnSpc>
                <a:spcPts val="2117"/>
              </a:lnSpc>
              <a:tabLst>
                <a:tab algn="l" pos="0"/>
              </a:tabLst>
            </a:pPr>
            <a:r>
              <a:rPr b="1" lang="en-US" sz="1700" spc="-1" strike="noStrike">
                <a:solidFill>
                  <a:srgbClr val="333f70"/>
                </a:solidFill>
                <a:latin typeface="Unbounded"/>
                <a:ea typeface="Unbounded"/>
              </a:rPr>
              <a:t>Inadequate Security Measures</a:t>
            </a:r>
            <a:endParaRPr b="0" lang="en-IN" sz="1700" spc="-1" strike="noStrike">
              <a:latin typeface="Arial"/>
            </a:endParaRPr>
          </a:p>
        </p:txBody>
      </p:sp>
      <p:sp>
        <p:nvSpPr>
          <p:cNvPr id="85" name="CustomShape 17"/>
          <p:cNvSpPr/>
          <p:nvPr/>
        </p:nvSpPr>
        <p:spPr>
          <a:xfrm>
            <a:off x="7487280" y="5839920"/>
            <a:ext cx="3744000" cy="1032480"/>
          </a:xfrm>
          <a:prstGeom prst="rect">
            <a:avLst/>
          </a:prstGeom>
          <a:noFill/>
          <a:ln>
            <a:noFill/>
          </a:ln>
        </p:spPr>
        <p:style>
          <a:lnRef idx="0"/>
          <a:fillRef idx="0"/>
          <a:effectRef idx="0"/>
          <a:fontRef idx="minor"/>
        </p:style>
        <p:txBody>
          <a:bodyPr lIns="90000" rIns="90000" tIns="45000" bIns="45000">
            <a:noAutofit/>
          </a:bodyPr>
          <a:p>
            <a:pPr>
              <a:lnSpc>
                <a:spcPts val="2032"/>
              </a:lnSpc>
              <a:tabLst>
                <a:tab algn="l" pos="0"/>
              </a:tabLst>
            </a:pPr>
            <a:r>
              <a:rPr b="0" lang="en-US" sz="1360" spc="-1" strike="noStrike">
                <a:solidFill>
                  <a:srgbClr val="333f70"/>
                </a:solidFill>
                <a:latin typeface="Open Sans"/>
                <a:ea typeface="Open Sans"/>
              </a:rPr>
              <a:t>Existing security solutions may not provide comprehensive protection against sophisticated key loggers attacks,leaving users vulnerable.</a:t>
            </a:r>
            <a:endParaRPr b="0" lang="en-IN" sz="1360" spc="-1" strike="noStrike">
              <a:latin typeface="Arial"/>
            </a:endParaRPr>
          </a:p>
        </p:txBody>
      </p:sp>
      <p:sp>
        <p:nvSpPr>
          <p:cNvPr id="86" name="CustomShape 18"/>
          <p:cNvSpPr/>
          <p:nvPr/>
        </p:nvSpPr>
        <p:spPr>
          <a:xfrm>
            <a:off x="3226680" y="7238520"/>
            <a:ext cx="8176680" cy="516240"/>
          </a:xfrm>
          <a:prstGeom prst="rect">
            <a:avLst/>
          </a:prstGeom>
          <a:noFill/>
          <a:ln>
            <a:noFill/>
          </a:ln>
        </p:spPr>
        <p:style>
          <a:lnRef idx="0"/>
          <a:fillRef idx="0"/>
          <a:effectRef idx="0"/>
          <a:fontRef idx="minor"/>
        </p:style>
        <p:txBody>
          <a:bodyPr lIns="90000" rIns="90000" tIns="45000" bIns="45000">
            <a:noAutofit/>
          </a:bodyPr>
          <a:p>
            <a:pPr>
              <a:lnSpc>
                <a:spcPts val="2032"/>
              </a:lnSpc>
              <a:tabLst>
                <a:tab algn="l" pos="0"/>
              </a:tabLst>
            </a:pPr>
            <a:r>
              <a:rPr b="0" lang="en-US" sz="1360" spc="-1" strike="noStrike">
                <a:solidFill>
                  <a:srgbClr val="333f70"/>
                </a:solidFill>
                <a:latin typeface="Open Sans"/>
                <a:ea typeface="Open Sans"/>
              </a:rPr>
              <a:t>Understanding the capabilities and implications of key loggers is crucial for maintaining online security and privacy.</a:t>
            </a:r>
            <a:endParaRPr b="0" lang="en-IN" sz="136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88" name="CustomShape 2"/>
          <p:cNvSpPr/>
          <p:nvPr/>
        </p:nvSpPr>
        <p:spPr>
          <a:xfrm>
            <a:off x="0" y="0"/>
            <a:ext cx="14630040" cy="8229240"/>
          </a:xfrm>
          <a:prstGeom prst="rect">
            <a:avLst/>
          </a:prstGeom>
          <a:solidFill>
            <a:srgbClr val="ffffff"/>
          </a:solidFill>
          <a:ln>
            <a:noFill/>
          </a:ln>
        </p:spPr>
        <p:style>
          <a:lnRef idx="0"/>
          <a:fillRef idx="0"/>
          <a:effectRef idx="0"/>
          <a:fontRef idx="minor"/>
        </p:style>
      </p:sp>
      <p:sp>
        <p:nvSpPr>
          <p:cNvPr id="89" name="CustomShape 3"/>
          <p:cNvSpPr/>
          <p:nvPr/>
        </p:nvSpPr>
        <p:spPr>
          <a:xfrm>
            <a:off x="2037960" y="1962360"/>
            <a:ext cx="7243560" cy="694080"/>
          </a:xfrm>
          <a:prstGeom prst="rect">
            <a:avLst/>
          </a:prstGeom>
          <a:noFill/>
          <a:ln>
            <a:noFill/>
          </a:ln>
        </p:spPr>
        <p:style>
          <a:lnRef idx="0"/>
          <a:fillRef idx="0"/>
          <a:effectRef idx="0"/>
          <a:fontRef idx="minor"/>
        </p:style>
        <p:txBody>
          <a:bodyPr wrap="none" lIns="90000" rIns="90000" tIns="45000" bIns="45000">
            <a:noAutofit/>
          </a:bodyPr>
          <a:p>
            <a:pPr>
              <a:lnSpc>
                <a:spcPts val="5468"/>
              </a:lnSpc>
              <a:tabLst>
                <a:tab algn="l" pos="0"/>
              </a:tabLst>
            </a:pPr>
            <a:r>
              <a:rPr b="1" lang="en-US" sz="4380" spc="-1" strike="noStrike">
                <a:solidFill>
                  <a:srgbClr val="333f70"/>
                </a:solidFill>
                <a:latin typeface="Unbounded"/>
                <a:ea typeface="Unbounded"/>
              </a:rPr>
              <a:t>PROJECT OVERVIEW</a:t>
            </a:r>
            <a:endParaRPr b="0" lang="en-IN" sz="4380" spc="-1" strike="noStrike">
              <a:latin typeface="Arial"/>
            </a:endParaRPr>
          </a:p>
        </p:txBody>
      </p:sp>
      <p:sp>
        <p:nvSpPr>
          <p:cNvPr id="90" name="CustomShape 4"/>
          <p:cNvSpPr/>
          <p:nvPr/>
        </p:nvSpPr>
        <p:spPr>
          <a:xfrm>
            <a:off x="2037960" y="3101400"/>
            <a:ext cx="10554120" cy="66600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1" lang="en-US" sz="1750" spc="-1" strike="noStrike">
                <a:solidFill>
                  <a:srgbClr val="333f70"/>
                </a:solidFill>
                <a:latin typeface="Open Sans"/>
                <a:ea typeface="Open Sans"/>
              </a:rPr>
              <a:t>Objective:</a:t>
            </a:r>
            <a:r>
              <a:rPr b="0" lang="en-US" sz="1750" spc="-1" strike="noStrike">
                <a:solidFill>
                  <a:srgbClr val="333f70"/>
                </a:solidFill>
                <a:latin typeface="Open Sans"/>
                <a:ea typeface="Open Sans"/>
              </a:rPr>
              <a:t> Develop a comprehensive understanding of keyloggers, their types, how they work, and effective security measures to prevent keylogging attacks.</a:t>
            </a:r>
            <a:endParaRPr b="0" lang="en-IN" sz="1750" spc="-1" strike="noStrike">
              <a:latin typeface="Arial"/>
            </a:endParaRPr>
          </a:p>
        </p:txBody>
      </p:sp>
      <p:sp>
        <p:nvSpPr>
          <p:cNvPr id="91" name="CustomShape 5"/>
          <p:cNvSpPr/>
          <p:nvPr/>
        </p:nvSpPr>
        <p:spPr>
          <a:xfrm>
            <a:off x="2037960" y="4017600"/>
            <a:ext cx="10554120" cy="66600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1" lang="en-US" sz="1750" spc="-1" strike="noStrike">
                <a:solidFill>
                  <a:srgbClr val="333f70"/>
                </a:solidFill>
                <a:latin typeface="Open Sans"/>
                <a:ea typeface="Open Sans"/>
              </a:rPr>
              <a:t>Scope:</a:t>
            </a:r>
            <a:r>
              <a:rPr b="0" lang="en-US" sz="1750" spc="-1" strike="noStrike">
                <a:solidFill>
                  <a:srgbClr val="333f70"/>
                </a:solidFill>
                <a:latin typeface="Open Sans"/>
                <a:ea typeface="Open Sans"/>
              </a:rPr>
              <a:t> Includes an analysis of hardware and software keyloggers, legal and ethical implications, security measures, and best practices.</a:t>
            </a:r>
            <a:endParaRPr b="0" lang="en-IN" sz="1750" spc="-1" strike="noStrike">
              <a:latin typeface="Arial"/>
            </a:endParaRPr>
          </a:p>
        </p:txBody>
      </p:sp>
      <p:sp>
        <p:nvSpPr>
          <p:cNvPr id="92" name="CustomShape 6"/>
          <p:cNvSpPr/>
          <p:nvPr/>
        </p:nvSpPr>
        <p:spPr>
          <a:xfrm>
            <a:off x="2037960" y="4934160"/>
            <a:ext cx="10554120" cy="133272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0" lang="en-US" sz="1750" spc="-1" strike="noStrike">
                <a:solidFill>
                  <a:srgbClr val="333f70"/>
                </a:solidFill>
                <a:latin typeface="Open Sans"/>
                <a:ea typeface="Open Sans"/>
              </a:rPr>
              <a:t>Key logger is able to monitor the keystrokes on the operating system you are using ,checking the paths each key stroke goes through. Rather than capture every keystroke and send it to a 3rd party, this program will instead only capture keystrokes on the target machine that it is running on, and then store the keystrokes inside a file called key_log.txt, which you can access later on.</a:t>
            </a:r>
            <a:endParaRPr b="0" lang="en-IN" sz="175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94" name="CustomShape 2"/>
          <p:cNvSpPr/>
          <p:nvPr/>
        </p:nvSpPr>
        <p:spPr>
          <a:xfrm>
            <a:off x="0" y="0"/>
            <a:ext cx="14630040" cy="8229240"/>
          </a:xfrm>
          <a:prstGeom prst="rect">
            <a:avLst/>
          </a:prstGeom>
          <a:solidFill>
            <a:srgbClr val="ffffff"/>
          </a:solidFill>
          <a:ln>
            <a:noFill/>
          </a:ln>
        </p:spPr>
        <p:style>
          <a:lnRef idx="0"/>
          <a:fillRef idx="0"/>
          <a:effectRef idx="0"/>
          <a:fontRef idx="minor"/>
        </p:style>
      </p:sp>
      <p:pic>
        <p:nvPicPr>
          <p:cNvPr id="95" name="Image 0" descr="preencoded.png"/>
          <p:cNvPicPr/>
          <p:nvPr/>
        </p:nvPicPr>
        <p:blipFill>
          <a:blip r:embed="rId1"/>
          <a:stretch/>
        </p:blipFill>
        <p:spPr>
          <a:xfrm>
            <a:off x="10980360" y="0"/>
            <a:ext cx="3657240" cy="8229240"/>
          </a:xfrm>
          <a:prstGeom prst="rect">
            <a:avLst/>
          </a:prstGeom>
          <a:ln>
            <a:noFill/>
          </a:ln>
        </p:spPr>
      </p:pic>
      <p:sp>
        <p:nvSpPr>
          <p:cNvPr id="96" name="CustomShape 3"/>
          <p:cNvSpPr/>
          <p:nvPr/>
        </p:nvSpPr>
        <p:spPr>
          <a:xfrm>
            <a:off x="833040" y="1697400"/>
            <a:ext cx="6591600" cy="555120"/>
          </a:xfrm>
          <a:prstGeom prst="rect">
            <a:avLst/>
          </a:prstGeom>
          <a:noFill/>
          <a:ln>
            <a:noFill/>
          </a:ln>
        </p:spPr>
        <p:style>
          <a:lnRef idx="0"/>
          <a:fillRef idx="0"/>
          <a:effectRef idx="0"/>
          <a:fontRef idx="minor"/>
        </p:style>
        <p:txBody>
          <a:bodyPr wrap="none" lIns="90000" rIns="90000" tIns="45000" bIns="45000">
            <a:noAutofit/>
          </a:bodyPr>
          <a:p>
            <a:pPr>
              <a:lnSpc>
                <a:spcPts val="4374"/>
              </a:lnSpc>
              <a:tabLst>
                <a:tab algn="l" pos="0"/>
              </a:tabLst>
            </a:pPr>
            <a:r>
              <a:rPr b="1" lang="en-US" sz="3500" spc="-1" strike="noStrike">
                <a:solidFill>
                  <a:srgbClr val="333f70"/>
                </a:solidFill>
                <a:latin typeface="Unbounded"/>
                <a:ea typeface="Unbounded"/>
              </a:rPr>
              <a:t>Who are the End Users?</a:t>
            </a:r>
            <a:endParaRPr b="0" lang="en-IN" sz="3500" spc="-1" strike="noStrike">
              <a:latin typeface="Arial"/>
            </a:endParaRPr>
          </a:p>
        </p:txBody>
      </p:sp>
      <p:sp>
        <p:nvSpPr>
          <p:cNvPr id="97" name="CustomShape 4"/>
          <p:cNvSpPr/>
          <p:nvPr/>
        </p:nvSpPr>
        <p:spPr>
          <a:xfrm>
            <a:off x="833040" y="2752560"/>
            <a:ext cx="388440" cy="388440"/>
          </a:xfrm>
          <a:prstGeom prst="roundRect">
            <a:avLst>
              <a:gd name="adj" fmla="val 25722"/>
            </a:avLst>
          </a:prstGeom>
          <a:solidFill>
            <a:srgbClr val="d6f5ee"/>
          </a:solidFill>
          <a:ln w="7560">
            <a:solidFill>
              <a:srgbClr val="bcdbd4"/>
            </a:solidFill>
            <a:round/>
          </a:ln>
        </p:spPr>
        <p:style>
          <a:lnRef idx="0"/>
          <a:fillRef idx="0"/>
          <a:effectRef idx="0"/>
          <a:fontRef idx="minor"/>
        </p:style>
      </p:sp>
      <p:sp>
        <p:nvSpPr>
          <p:cNvPr id="98" name="CustomShape 5"/>
          <p:cNvSpPr/>
          <p:nvPr/>
        </p:nvSpPr>
        <p:spPr>
          <a:xfrm>
            <a:off x="1443960" y="2752560"/>
            <a:ext cx="3930840" cy="694080"/>
          </a:xfrm>
          <a:prstGeom prst="rect">
            <a:avLst/>
          </a:prstGeom>
          <a:noFill/>
          <a:ln>
            <a:noFill/>
          </a:ln>
        </p:spPr>
        <p:style>
          <a:lnRef idx="0"/>
          <a:fillRef idx="0"/>
          <a:effectRef idx="0"/>
          <a:fontRef idx="minor"/>
        </p:style>
        <p:txBody>
          <a:bodyPr lIns="90000" rIns="90000" tIns="45000" bIns="45000">
            <a:noAutofit/>
          </a:bodyPr>
          <a:p>
            <a:pPr>
              <a:lnSpc>
                <a:spcPts val="2733"/>
              </a:lnSpc>
              <a:tabLst>
                <a:tab algn="l" pos="0"/>
              </a:tabLst>
            </a:pPr>
            <a:r>
              <a:rPr b="1" lang="en-US" sz="2190" spc="-1" strike="noStrike">
                <a:solidFill>
                  <a:srgbClr val="333f70"/>
                </a:solidFill>
                <a:latin typeface="Unbounded"/>
                <a:ea typeface="Unbounded"/>
              </a:rPr>
              <a:t>Security Professionals</a:t>
            </a:r>
            <a:endParaRPr b="0" lang="en-IN" sz="2190" spc="-1" strike="noStrike">
              <a:latin typeface="Arial"/>
            </a:endParaRPr>
          </a:p>
        </p:txBody>
      </p:sp>
      <p:sp>
        <p:nvSpPr>
          <p:cNvPr id="99" name="CustomShape 6"/>
          <p:cNvSpPr/>
          <p:nvPr/>
        </p:nvSpPr>
        <p:spPr>
          <a:xfrm>
            <a:off x="1443960" y="3580200"/>
            <a:ext cx="3930840" cy="133272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0" lang="en-US" sz="1750" spc="-1" strike="noStrike">
                <a:solidFill>
                  <a:srgbClr val="333f70"/>
                </a:solidFill>
                <a:latin typeface="Open Sans"/>
                <a:ea typeface="Open Sans"/>
              </a:rPr>
              <a:t>Key loggers are often used by security experts to monitor and analyze user activity, identify potential threats, and enhance overall system security.</a:t>
            </a:r>
            <a:endParaRPr b="0" lang="en-IN" sz="1750" spc="-1" strike="noStrike">
              <a:latin typeface="Arial"/>
            </a:endParaRPr>
          </a:p>
        </p:txBody>
      </p:sp>
      <p:sp>
        <p:nvSpPr>
          <p:cNvPr id="100" name="CustomShape 7"/>
          <p:cNvSpPr/>
          <p:nvPr/>
        </p:nvSpPr>
        <p:spPr>
          <a:xfrm>
            <a:off x="5597640" y="2752560"/>
            <a:ext cx="388440" cy="388440"/>
          </a:xfrm>
          <a:prstGeom prst="roundRect">
            <a:avLst>
              <a:gd name="adj" fmla="val 25722"/>
            </a:avLst>
          </a:prstGeom>
          <a:solidFill>
            <a:srgbClr val="d6f5ee"/>
          </a:solidFill>
          <a:ln w="7560">
            <a:solidFill>
              <a:srgbClr val="bcdbd4"/>
            </a:solidFill>
            <a:round/>
          </a:ln>
        </p:spPr>
        <p:style>
          <a:lnRef idx="0"/>
          <a:fillRef idx="0"/>
          <a:effectRef idx="0"/>
          <a:fontRef idx="minor"/>
        </p:style>
      </p:sp>
      <p:sp>
        <p:nvSpPr>
          <p:cNvPr id="101" name="CustomShape 8"/>
          <p:cNvSpPr/>
          <p:nvPr/>
        </p:nvSpPr>
        <p:spPr>
          <a:xfrm>
            <a:off x="6208560" y="2752560"/>
            <a:ext cx="3081600" cy="346680"/>
          </a:xfrm>
          <a:prstGeom prst="rect">
            <a:avLst/>
          </a:prstGeom>
          <a:noFill/>
          <a:ln>
            <a:noFill/>
          </a:ln>
        </p:spPr>
        <p:style>
          <a:lnRef idx="0"/>
          <a:fillRef idx="0"/>
          <a:effectRef idx="0"/>
          <a:fontRef idx="minor"/>
        </p:style>
        <p:txBody>
          <a:bodyPr wrap="none" lIns="90000" rIns="90000" tIns="45000" bIns="45000">
            <a:noAutofit/>
          </a:bodyPr>
          <a:p>
            <a:pPr>
              <a:lnSpc>
                <a:spcPts val="2733"/>
              </a:lnSpc>
              <a:tabLst>
                <a:tab algn="l" pos="0"/>
              </a:tabLst>
            </a:pPr>
            <a:r>
              <a:rPr b="1" lang="en-US" sz="2190" spc="-1" strike="noStrike">
                <a:solidFill>
                  <a:srgbClr val="333f70"/>
                </a:solidFill>
                <a:latin typeface="Unbounded"/>
                <a:ea typeface="Unbounded"/>
              </a:rPr>
              <a:t>IT Administrators</a:t>
            </a:r>
            <a:endParaRPr b="0" lang="en-IN" sz="2190" spc="-1" strike="noStrike">
              <a:latin typeface="Arial"/>
            </a:endParaRPr>
          </a:p>
        </p:txBody>
      </p:sp>
      <p:sp>
        <p:nvSpPr>
          <p:cNvPr id="102" name="CustomShape 9"/>
          <p:cNvSpPr/>
          <p:nvPr/>
        </p:nvSpPr>
        <p:spPr>
          <a:xfrm>
            <a:off x="6208560" y="3233160"/>
            <a:ext cx="3930840" cy="166608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0" lang="en-US" sz="1750" spc="-1" strike="noStrike">
                <a:solidFill>
                  <a:srgbClr val="333f70"/>
                </a:solidFill>
                <a:latin typeface="Open Sans"/>
                <a:ea typeface="Open Sans"/>
              </a:rPr>
              <a:t>IT administrators may deploy key loggers to track employee computer usage, ensure compliance with company policies, and investigate security incidents.</a:t>
            </a:r>
            <a:endParaRPr b="0" lang="en-IN" sz="1750" spc="-1" strike="noStrike">
              <a:latin typeface="Arial"/>
            </a:endParaRPr>
          </a:p>
        </p:txBody>
      </p:sp>
      <p:sp>
        <p:nvSpPr>
          <p:cNvPr id="103" name="CustomShape 10"/>
          <p:cNvSpPr/>
          <p:nvPr/>
        </p:nvSpPr>
        <p:spPr>
          <a:xfrm>
            <a:off x="833040" y="5385240"/>
            <a:ext cx="388440" cy="388440"/>
          </a:xfrm>
          <a:prstGeom prst="roundRect">
            <a:avLst>
              <a:gd name="adj" fmla="val 25722"/>
            </a:avLst>
          </a:prstGeom>
          <a:solidFill>
            <a:srgbClr val="d6f5ee"/>
          </a:solidFill>
          <a:ln w="7560">
            <a:solidFill>
              <a:srgbClr val="bcdbd4"/>
            </a:solidFill>
            <a:round/>
          </a:ln>
        </p:spPr>
        <p:style>
          <a:lnRef idx="0"/>
          <a:fillRef idx="0"/>
          <a:effectRef idx="0"/>
          <a:fontRef idx="minor"/>
        </p:style>
      </p:sp>
      <p:sp>
        <p:nvSpPr>
          <p:cNvPr id="104" name="CustomShape 11"/>
          <p:cNvSpPr/>
          <p:nvPr/>
        </p:nvSpPr>
        <p:spPr>
          <a:xfrm>
            <a:off x="1443960" y="5385240"/>
            <a:ext cx="4045320" cy="346680"/>
          </a:xfrm>
          <a:prstGeom prst="rect">
            <a:avLst/>
          </a:prstGeom>
          <a:noFill/>
          <a:ln>
            <a:noFill/>
          </a:ln>
        </p:spPr>
        <p:style>
          <a:lnRef idx="0"/>
          <a:fillRef idx="0"/>
          <a:effectRef idx="0"/>
          <a:fontRef idx="minor"/>
        </p:style>
        <p:txBody>
          <a:bodyPr wrap="none" lIns="90000" rIns="90000" tIns="45000" bIns="45000">
            <a:noAutofit/>
          </a:bodyPr>
          <a:p>
            <a:pPr>
              <a:lnSpc>
                <a:spcPts val="2733"/>
              </a:lnSpc>
              <a:tabLst>
                <a:tab algn="l" pos="0"/>
              </a:tabLst>
            </a:pPr>
            <a:r>
              <a:rPr b="1" lang="en-US" sz="2190" spc="-1" strike="noStrike">
                <a:solidFill>
                  <a:srgbClr val="333f70"/>
                </a:solidFill>
                <a:latin typeface="Unbounded"/>
                <a:ea typeface="Unbounded"/>
              </a:rPr>
              <a:t>Parents and Guardians</a:t>
            </a:r>
            <a:endParaRPr b="0" lang="en-IN" sz="2190" spc="-1" strike="noStrike">
              <a:latin typeface="Arial"/>
            </a:endParaRPr>
          </a:p>
        </p:txBody>
      </p:sp>
      <p:sp>
        <p:nvSpPr>
          <p:cNvPr id="105" name="CustomShape 12"/>
          <p:cNvSpPr/>
          <p:nvPr/>
        </p:nvSpPr>
        <p:spPr>
          <a:xfrm>
            <a:off x="1443960" y="5865840"/>
            <a:ext cx="8695080" cy="66600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0" lang="en-US" sz="1750" spc="-1" strike="noStrike">
                <a:solidFill>
                  <a:srgbClr val="333f70"/>
                </a:solidFill>
                <a:latin typeface="Open Sans"/>
                <a:ea typeface="Open Sans"/>
              </a:rPr>
              <a:t>Parents may use key loggers to monitor their children's online activities and ensure their safety, though this raises ethical concerns.</a:t>
            </a:r>
            <a:endParaRPr b="0" lang="en-IN" sz="175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107" name="CustomShape 2"/>
          <p:cNvSpPr/>
          <p:nvPr/>
        </p:nvSpPr>
        <p:spPr>
          <a:xfrm>
            <a:off x="0" y="0"/>
            <a:ext cx="14630040" cy="8229960"/>
          </a:xfrm>
          <a:prstGeom prst="rect">
            <a:avLst/>
          </a:prstGeom>
          <a:solidFill>
            <a:srgbClr val="ffffff"/>
          </a:solidFill>
          <a:ln>
            <a:noFill/>
          </a:ln>
        </p:spPr>
        <p:style>
          <a:lnRef idx="0"/>
          <a:fillRef idx="0"/>
          <a:effectRef idx="0"/>
          <a:fontRef idx="minor"/>
        </p:style>
      </p:sp>
      <p:sp>
        <p:nvSpPr>
          <p:cNvPr id="108" name="CustomShape 3"/>
          <p:cNvSpPr/>
          <p:nvPr/>
        </p:nvSpPr>
        <p:spPr>
          <a:xfrm>
            <a:off x="2194560" y="592920"/>
            <a:ext cx="10241280" cy="1077480"/>
          </a:xfrm>
          <a:prstGeom prst="rect">
            <a:avLst/>
          </a:prstGeom>
          <a:noFill/>
          <a:ln>
            <a:noFill/>
          </a:ln>
        </p:spPr>
        <p:style>
          <a:lnRef idx="0"/>
          <a:fillRef idx="0"/>
          <a:effectRef idx="0"/>
          <a:fontRef idx="minor"/>
        </p:style>
        <p:txBody>
          <a:bodyPr lIns="90000" rIns="90000" tIns="45000" bIns="45000">
            <a:noAutofit/>
          </a:bodyPr>
          <a:p>
            <a:pPr>
              <a:lnSpc>
                <a:spcPts val="4243"/>
              </a:lnSpc>
              <a:tabLst>
                <a:tab algn="l" pos="0"/>
              </a:tabLst>
            </a:pPr>
            <a:r>
              <a:rPr b="1" lang="en-US" sz="3400" spc="-1" strike="noStrike">
                <a:solidFill>
                  <a:srgbClr val="333f70"/>
                </a:solidFill>
                <a:latin typeface="Unbounded"/>
                <a:ea typeface="Unbounded"/>
              </a:rPr>
              <a:t>YOUR SOLUTION AND ITS VALUE PROPOSITION</a:t>
            </a:r>
            <a:endParaRPr b="0" lang="en-IN" sz="3400" spc="-1" strike="noStrike">
              <a:latin typeface="Arial"/>
            </a:endParaRPr>
          </a:p>
        </p:txBody>
      </p:sp>
      <p:pic>
        <p:nvPicPr>
          <p:cNvPr id="109" name="Image 0" descr="preencoded.png"/>
          <p:cNvPicPr/>
          <p:nvPr/>
        </p:nvPicPr>
        <p:blipFill>
          <a:blip r:embed="rId1"/>
          <a:stretch/>
        </p:blipFill>
        <p:spPr>
          <a:xfrm>
            <a:off x="2194560" y="2156040"/>
            <a:ext cx="4857480" cy="5238720"/>
          </a:xfrm>
          <a:prstGeom prst="rect">
            <a:avLst/>
          </a:prstGeom>
          <a:ln>
            <a:noFill/>
          </a:ln>
        </p:spPr>
      </p:pic>
      <p:sp>
        <p:nvSpPr>
          <p:cNvPr id="110" name="CustomShape 4"/>
          <p:cNvSpPr/>
          <p:nvPr/>
        </p:nvSpPr>
        <p:spPr>
          <a:xfrm>
            <a:off x="7585920" y="2128680"/>
            <a:ext cx="2975040" cy="336600"/>
          </a:xfrm>
          <a:prstGeom prst="rect">
            <a:avLst/>
          </a:prstGeom>
          <a:noFill/>
          <a:ln>
            <a:noFill/>
          </a:ln>
        </p:spPr>
        <p:style>
          <a:lnRef idx="0"/>
          <a:fillRef idx="0"/>
          <a:effectRef idx="0"/>
          <a:fontRef idx="minor"/>
        </p:style>
        <p:txBody>
          <a:bodyPr wrap="none" lIns="90000" rIns="90000" tIns="45000" bIns="45000">
            <a:noAutofit/>
          </a:bodyPr>
          <a:p>
            <a:pPr>
              <a:lnSpc>
                <a:spcPts val="2653"/>
              </a:lnSpc>
              <a:tabLst>
                <a:tab algn="l" pos="0"/>
              </a:tabLst>
            </a:pPr>
            <a:r>
              <a:rPr b="1" lang="en-US" sz="2120" spc="-1" strike="noStrike">
                <a:solidFill>
                  <a:srgbClr val="333f70"/>
                </a:solidFill>
                <a:latin typeface="Unbounded"/>
                <a:ea typeface="Unbounded"/>
              </a:rPr>
              <a:t>Value Proposition</a:t>
            </a:r>
            <a:endParaRPr b="0" lang="en-IN" sz="2120" spc="-1" strike="noStrike">
              <a:latin typeface="Arial"/>
            </a:endParaRPr>
          </a:p>
        </p:txBody>
      </p:sp>
      <p:sp>
        <p:nvSpPr>
          <p:cNvPr id="111" name="CustomShape 5"/>
          <p:cNvSpPr/>
          <p:nvPr/>
        </p:nvSpPr>
        <p:spPr>
          <a:xfrm>
            <a:off x="7585920" y="2681280"/>
            <a:ext cx="4857480" cy="322920"/>
          </a:xfrm>
          <a:prstGeom prst="rect">
            <a:avLst/>
          </a:prstGeom>
          <a:noFill/>
          <a:ln>
            <a:noFill/>
          </a:ln>
        </p:spPr>
        <p:style>
          <a:lnRef idx="0"/>
          <a:fillRef idx="0"/>
          <a:effectRef idx="0"/>
          <a:fontRef idx="minor"/>
        </p:style>
      </p:sp>
      <p:sp>
        <p:nvSpPr>
          <p:cNvPr id="112" name="CustomShape 6"/>
          <p:cNvSpPr/>
          <p:nvPr/>
        </p:nvSpPr>
        <p:spPr>
          <a:xfrm>
            <a:off x="7585920" y="3198600"/>
            <a:ext cx="4857480" cy="646560"/>
          </a:xfrm>
          <a:prstGeom prst="rect">
            <a:avLst/>
          </a:prstGeom>
          <a:noFill/>
          <a:ln>
            <a:noFill/>
          </a:ln>
        </p:spPr>
        <p:style>
          <a:lnRef idx="0"/>
          <a:fillRef idx="0"/>
          <a:effectRef idx="0"/>
          <a:fontRef idx="minor"/>
        </p:style>
        <p:txBody>
          <a:bodyPr lIns="90000" rIns="90000" tIns="45000" bIns="45000">
            <a:noAutofit/>
          </a:bodyPr>
          <a:p>
            <a:pPr>
              <a:lnSpc>
                <a:spcPts val="2548"/>
              </a:lnSpc>
              <a:tabLst>
                <a:tab algn="l" pos="0"/>
              </a:tabLst>
            </a:pPr>
            <a:r>
              <a:rPr b="1" lang="en-US" sz="1700" spc="-1" strike="noStrike">
                <a:solidFill>
                  <a:srgbClr val="333f70"/>
                </a:solidFill>
                <a:latin typeface="Open Sans"/>
                <a:ea typeface="Open Sans"/>
              </a:rPr>
              <a:t>Enhanced Security:</a:t>
            </a:r>
            <a:r>
              <a:rPr b="0" lang="en-US" sz="1700" spc="-1" strike="noStrike">
                <a:solidFill>
                  <a:srgbClr val="333f70"/>
                </a:solidFill>
                <a:latin typeface="Open Sans"/>
                <a:ea typeface="Open Sans"/>
              </a:rPr>
              <a:t> Reduces the risk of data breaches and identity theft. </a:t>
            </a:r>
            <a:endParaRPr b="0" lang="en-IN" sz="1700" spc="-1" strike="noStrike">
              <a:latin typeface="Arial"/>
            </a:endParaRPr>
          </a:p>
        </p:txBody>
      </p:sp>
      <p:sp>
        <p:nvSpPr>
          <p:cNvPr id="113" name="CustomShape 7"/>
          <p:cNvSpPr/>
          <p:nvPr/>
        </p:nvSpPr>
        <p:spPr>
          <a:xfrm>
            <a:off x="7585920" y="4039200"/>
            <a:ext cx="4857480" cy="646560"/>
          </a:xfrm>
          <a:prstGeom prst="rect">
            <a:avLst/>
          </a:prstGeom>
          <a:noFill/>
          <a:ln>
            <a:noFill/>
          </a:ln>
        </p:spPr>
        <p:style>
          <a:lnRef idx="0"/>
          <a:fillRef idx="0"/>
          <a:effectRef idx="0"/>
          <a:fontRef idx="minor"/>
        </p:style>
        <p:txBody>
          <a:bodyPr lIns="90000" rIns="90000" tIns="45000" bIns="45000">
            <a:noAutofit/>
          </a:bodyPr>
          <a:p>
            <a:pPr>
              <a:lnSpc>
                <a:spcPts val="2548"/>
              </a:lnSpc>
              <a:tabLst>
                <a:tab algn="l" pos="0"/>
              </a:tabLst>
            </a:pPr>
            <a:r>
              <a:rPr b="1" lang="en-US" sz="1700" spc="-1" strike="noStrike">
                <a:solidFill>
                  <a:srgbClr val="333f70"/>
                </a:solidFill>
                <a:latin typeface="Open Sans"/>
                <a:ea typeface="Open Sans"/>
              </a:rPr>
              <a:t>User Awareness:</a:t>
            </a:r>
            <a:r>
              <a:rPr b="0" lang="en-US" sz="1700" spc="-1" strike="noStrike">
                <a:solidFill>
                  <a:srgbClr val="333f70"/>
                </a:solidFill>
                <a:latin typeface="Open Sans"/>
                <a:ea typeface="Open Sans"/>
              </a:rPr>
              <a:t> Educates users about key logging threats and protection methods.</a:t>
            </a:r>
            <a:endParaRPr b="0" lang="en-IN" sz="1700" spc="-1" strike="noStrike">
              <a:latin typeface="Arial"/>
            </a:endParaRPr>
          </a:p>
        </p:txBody>
      </p:sp>
      <p:sp>
        <p:nvSpPr>
          <p:cNvPr id="114" name="CustomShape 8"/>
          <p:cNvSpPr/>
          <p:nvPr/>
        </p:nvSpPr>
        <p:spPr>
          <a:xfrm>
            <a:off x="7585920" y="4880160"/>
            <a:ext cx="4857480" cy="969840"/>
          </a:xfrm>
          <a:prstGeom prst="rect">
            <a:avLst/>
          </a:prstGeom>
          <a:noFill/>
          <a:ln>
            <a:noFill/>
          </a:ln>
        </p:spPr>
        <p:style>
          <a:lnRef idx="0"/>
          <a:fillRef idx="0"/>
          <a:effectRef idx="0"/>
          <a:fontRef idx="minor"/>
        </p:style>
        <p:txBody>
          <a:bodyPr lIns="90000" rIns="90000" tIns="45000" bIns="45000">
            <a:noAutofit/>
          </a:bodyPr>
          <a:p>
            <a:pPr>
              <a:lnSpc>
                <a:spcPts val="2548"/>
              </a:lnSpc>
              <a:tabLst>
                <a:tab algn="l" pos="0"/>
              </a:tabLst>
            </a:pPr>
            <a:r>
              <a:rPr b="1" lang="en-US" sz="1700" spc="-1" strike="noStrike">
                <a:solidFill>
                  <a:srgbClr val="333f70"/>
                </a:solidFill>
                <a:latin typeface="Open Sans"/>
                <a:ea typeface="Open Sans"/>
              </a:rPr>
              <a:t>Compliance:</a:t>
            </a:r>
            <a:r>
              <a:rPr b="0" lang="en-US" sz="1700" spc="-1" strike="noStrike">
                <a:solidFill>
                  <a:srgbClr val="333f70"/>
                </a:solidFill>
                <a:latin typeface="Open Sans"/>
                <a:ea typeface="Open Sans"/>
              </a:rPr>
              <a:t> Helps businesses and organizations comply with data protection regulations.</a:t>
            </a:r>
            <a:endParaRPr b="0" lang="en-IN" sz="17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116" name="CustomShape 2"/>
          <p:cNvSpPr/>
          <p:nvPr/>
        </p:nvSpPr>
        <p:spPr>
          <a:xfrm>
            <a:off x="0" y="0"/>
            <a:ext cx="14630040" cy="8229240"/>
          </a:xfrm>
          <a:prstGeom prst="rect">
            <a:avLst/>
          </a:prstGeom>
          <a:solidFill>
            <a:srgbClr val="ffffff"/>
          </a:solidFill>
          <a:ln>
            <a:noFill/>
          </a:ln>
        </p:spPr>
        <p:style>
          <a:lnRef idx="0"/>
          <a:fillRef idx="0"/>
          <a:effectRef idx="0"/>
          <a:fontRef idx="minor"/>
        </p:style>
      </p:sp>
      <p:sp>
        <p:nvSpPr>
          <p:cNvPr id="117" name="CustomShape 3"/>
          <p:cNvSpPr/>
          <p:nvPr/>
        </p:nvSpPr>
        <p:spPr>
          <a:xfrm>
            <a:off x="2037960" y="1775160"/>
            <a:ext cx="6936840" cy="555120"/>
          </a:xfrm>
          <a:prstGeom prst="rect">
            <a:avLst/>
          </a:prstGeom>
          <a:noFill/>
          <a:ln>
            <a:noFill/>
          </a:ln>
        </p:spPr>
        <p:style>
          <a:lnRef idx="0"/>
          <a:fillRef idx="0"/>
          <a:effectRef idx="0"/>
          <a:fontRef idx="minor"/>
        </p:style>
        <p:txBody>
          <a:bodyPr wrap="none" lIns="90000" rIns="90000" tIns="45000" bIns="45000">
            <a:noAutofit/>
          </a:bodyPr>
          <a:p>
            <a:pPr>
              <a:lnSpc>
                <a:spcPts val="4374"/>
              </a:lnSpc>
              <a:tabLst>
                <a:tab algn="l" pos="0"/>
              </a:tabLst>
            </a:pPr>
            <a:r>
              <a:rPr b="1" lang="en-US" sz="3500" spc="-1" strike="noStrike">
                <a:solidFill>
                  <a:srgbClr val="333f70"/>
                </a:solidFill>
                <a:latin typeface="Unbounded"/>
                <a:ea typeface="Unbounded"/>
              </a:rPr>
              <a:t>The Wow in Your Solution</a:t>
            </a:r>
            <a:endParaRPr b="0" lang="en-IN" sz="3500" spc="-1" strike="noStrike">
              <a:latin typeface="Arial"/>
            </a:endParaRPr>
          </a:p>
        </p:txBody>
      </p:sp>
      <p:sp>
        <p:nvSpPr>
          <p:cNvPr id="118" name="CustomShape 4"/>
          <p:cNvSpPr/>
          <p:nvPr/>
        </p:nvSpPr>
        <p:spPr>
          <a:xfrm>
            <a:off x="2037960" y="2780280"/>
            <a:ext cx="5005800" cy="99936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1" lang="en-US" sz="1750" spc="-1" strike="noStrike">
                <a:solidFill>
                  <a:srgbClr val="333f70"/>
                </a:solidFill>
                <a:latin typeface="Open Sans"/>
                <a:ea typeface="Open Sans"/>
              </a:rPr>
              <a:t>Innovative Approach:</a:t>
            </a:r>
            <a:r>
              <a:rPr b="0" lang="en-US" sz="1750" spc="-1" strike="noStrike">
                <a:solidFill>
                  <a:srgbClr val="333f70"/>
                </a:solidFill>
                <a:latin typeface="Open Sans"/>
                <a:ea typeface="Open Sans"/>
              </a:rPr>
              <a:t> Combining technical measures with user education for comprehensive protection.</a:t>
            </a:r>
            <a:endParaRPr b="0" lang="en-IN" sz="1750" spc="-1" strike="noStrike">
              <a:latin typeface="Arial"/>
            </a:endParaRPr>
          </a:p>
        </p:txBody>
      </p:sp>
      <p:sp>
        <p:nvSpPr>
          <p:cNvPr id="119" name="CustomShape 5"/>
          <p:cNvSpPr/>
          <p:nvPr/>
        </p:nvSpPr>
        <p:spPr>
          <a:xfrm>
            <a:off x="2037960" y="3980160"/>
            <a:ext cx="5005800" cy="99936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1" lang="en-US" sz="1750" spc="-1" strike="noStrike">
                <a:solidFill>
                  <a:srgbClr val="333f70"/>
                </a:solidFill>
                <a:latin typeface="Open Sans"/>
                <a:ea typeface="Open Sans"/>
              </a:rPr>
              <a:t>Demonstration: </a:t>
            </a:r>
            <a:r>
              <a:rPr b="0" lang="en-US" sz="1750" spc="-1" strike="noStrike">
                <a:solidFill>
                  <a:srgbClr val="333f70"/>
                </a:solidFill>
                <a:latin typeface="Open Sans"/>
                <a:ea typeface="Open Sans"/>
              </a:rPr>
              <a:t>Real-time demonstration of a simple keylogger to illustrate the threat and the effectiveness of security measures.</a:t>
            </a:r>
            <a:endParaRPr b="0" lang="en-IN" sz="1750" spc="-1" strike="noStrike">
              <a:latin typeface="Arial"/>
            </a:endParaRPr>
          </a:p>
        </p:txBody>
      </p:sp>
      <p:sp>
        <p:nvSpPr>
          <p:cNvPr id="120" name="CustomShape 6"/>
          <p:cNvSpPr/>
          <p:nvPr/>
        </p:nvSpPr>
        <p:spPr>
          <a:xfrm>
            <a:off x="2037960" y="5179680"/>
            <a:ext cx="5005800" cy="666000"/>
          </a:xfrm>
          <a:prstGeom prst="rect">
            <a:avLst/>
          </a:prstGeom>
          <a:noFill/>
          <a:ln>
            <a:noFill/>
          </a:ln>
        </p:spPr>
        <p:style>
          <a:lnRef idx="0"/>
          <a:fillRef idx="0"/>
          <a:effectRef idx="0"/>
          <a:fontRef idx="minor"/>
        </p:style>
        <p:txBody>
          <a:bodyPr lIns="90000" rIns="90000" tIns="45000" bIns="45000">
            <a:noAutofit/>
          </a:bodyPr>
          <a:p>
            <a:pPr>
              <a:lnSpc>
                <a:spcPts val="2625"/>
              </a:lnSpc>
              <a:tabLst>
                <a:tab algn="l" pos="0"/>
              </a:tabLst>
            </a:pPr>
            <a:r>
              <a:rPr b="1" lang="en-US" sz="1750" spc="-1" strike="noStrike">
                <a:solidFill>
                  <a:srgbClr val="333f70"/>
                </a:solidFill>
                <a:latin typeface="Open Sans"/>
                <a:ea typeface="Open Sans"/>
              </a:rPr>
              <a:t>Impact: </a:t>
            </a:r>
            <a:r>
              <a:rPr b="0" lang="en-US" sz="1750" spc="-1" strike="noStrike">
                <a:solidFill>
                  <a:srgbClr val="333f70"/>
                </a:solidFill>
                <a:latin typeface="Open Sans"/>
                <a:ea typeface="Open Sans"/>
              </a:rPr>
              <a:t>Significant reduction in the likelihood of keylogging attacks through proactive measures.</a:t>
            </a:r>
            <a:endParaRPr b="0" lang="en-IN" sz="1750" spc="-1" strike="noStrike">
              <a:latin typeface="Arial"/>
            </a:endParaRPr>
          </a:p>
        </p:txBody>
      </p:sp>
      <p:pic>
        <p:nvPicPr>
          <p:cNvPr id="121" name="Image 0" descr="preencoded.png"/>
          <p:cNvPicPr/>
          <p:nvPr/>
        </p:nvPicPr>
        <p:blipFill>
          <a:blip r:embed="rId1"/>
          <a:stretch/>
        </p:blipFill>
        <p:spPr>
          <a:xfrm>
            <a:off x="7593840" y="2830320"/>
            <a:ext cx="5005800" cy="337392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0" y="0"/>
            <a:ext cx="14630040" cy="8229240"/>
          </a:xfrm>
          <a:prstGeom prst="rect">
            <a:avLst/>
          </a:prstGeom>
          <a:solidFill>
            <a:srgbClr val="d6f5ee"/>
          </a:solidFill>
          <a:ln>
            <a:noFill/>
          </a:ln>
        </p:spPr>
        <p:style>
          <a:lnRef idx="0"/>
          <a:fillRef idx="0"/>
          <a:effectRef idx="0"/>
          <a:fontRef idx="minor"/>
        </p:style>
      </p:sp>
      <p:sp>
        <p:nvSpPr>
          <p:cNvPr id="123" name="CustomShape 2"/>
          <p:cNvSpPr/>
          <p:nvPr/>
        </p:nvSpPr>
        <p:spPr>
          <a:xfrm>
            <a:off x="0" y="0"/>
            <a:ext cx="14630040" cy="8255880"/>
          </a:xfrm>
          <a:prstGeom prst="rect">
            <a:avLst/>
          </a:prstGeom>
          <a:solidFill>
            <a:srgbClr val="ffffff"/>
          </a:solidFill>
          <a:ln>
            <a:noFill/>
          </a:ln>
        </p:spPr>
        <p:style>
          <a:lnRef idx="0"/>
          <a:fillRef idx="0"/>
          <a:effectRef idx="0"/>
          <a:fontRef idx="minor"/>
        </p:style>
      </p:sp>
      <p:sp>
        <p:nvSpPr>
          <p:cNvPr id="124" name="CustomShape 3"/>
          <p:cNvSpPr/>
          <p:nvPr/>
        </p:nvSpPr>
        <p:spPr>
          <a:xfrm>
            <a:off x="3621240" y="427680"/>
            <a:ext cx="3888000" cy="485640"/>
          </a:xfrm>
          <a:prstGeom prst="rect">
            <a:avLst/>
          </a:prstGeom>
          <a:noFill/>
          <a:ln>
            <a:noFill/>
          </a:ln>
        </p:spPr>
        <p:style>
          <a:lnRef idx="0"/>
          <a:fillRef idx="0"/>
          <a:effectRef idx="0"/>
          <a:fontRef idx="minor"/>
        </p:style>
        <p:txBody>
          <a:bodyPr wrap="none" lIns="90000" rIns="90000" tIns="45000" bIns="45000">
            <a:noAutofit/>
          </a:bodyPr>
          <a:p>
            <a:pPr>
              <a:lnSpc>
                <a:spcPts val="3827"/>
              </a:lnSpc>
              <a:tabLst>
                <a:tab algn="l" pos="0"/>
              </a:tabLst>
            </a:pPr>
            <a:r>
              <a:rPr b="1" lang="en-US" sz="3060" spc="-1" strike="noStrike">
                <a:solidFill>
                  <a:srgbClr val="333f70"/>
                </a:solidFill>
                <a:latin typeface="Unbounded"/>
                <a:ea typeface="Unbounded"/>
              </a:rPr>
              <a:t>Modelling</a:t>
            </a:r>
            <a:endParaRPr b="0" lang="en-IN" sz="3060" spc="-1" strike="noStrike">
              <a:latin typeface="Arial"/>
            </a:endParaRPr>
          </a:p>
        </p:txBody>
      </p:sp>
      <p:sp>
        <p:nvSpPr>
          <p:cNvPr id="125" name="CustomShape 4"/>
          <p:cNvSpPr/>
          <p:nvPr/>
        </p:nvSpPr>
        <p:spPr>
          <a:xfrm>
            <a:off x="3683520" y="1146960"/>
            <a:ext cx="30600" cy="6681600"/>
          </a:xfrm>
          <a:prstGeom prst="roundRect">
            <a:avLst>
              <a:gd name="adj" fmla="val 225238"/>
            </a:avLst>
          </a:prstGeom>
          <a:solidFill>
            <a:srgbClr val="bcdbd4"/>
          </a:solidFill>
          <a:ln>
            <a:noFill/>
          </a:ln>
        </p:spPr>
        <p:style>
          <a:lnRef idx="0"/>
          <a:fillRef idx="0"/>
          <a:effectRef idx="0"/>
          <a:fontRef idx="minor"/>
        </p:style>
      </p:sp>
      <p:sp>
        <p:nvSpPr>
          <p:cNvPr id="126" name="CustomShape 5"/>
          <p:cNvSpPr/>
          <p:nvPr/>
        </p:nvSpPr>
        <p:spPr>
          <a:xfrm>
            <a:off x="3562920" y="1321920"/>
            <a:ext cx="271800" cy="271800"/>
          </a:xfrm>
          <a:prstGeom prst="roundRect">
            <a:avLst>
              <a:gd name="adj" fmla="val 25716"/>
            </a:avLst>
          </a:prstGeom>
          <a:solidFill>
            <a:srgbClr val="d6f5ee"/>
          </a:solidFill>
          <a:ln w="7560">
            <a:solidFill>
              <a:srgbClr val="bcdbd4"/>
            </a:solidFill>
            <a:round/>
          </a:ln>
        </p:spPr>
        <p:style>
          <a:lnRef idx="0"/>
          <a:fillRef idx="0"/>
          <a:effectRef idx="0"/>
          <a:fontRef idx="minor"/>
        </p:style>
      </p:sp>
      <p:sp>
        <p:nvSpPr>
          <p:cNvPr id="127" name="CustomShape 6"/>
          <p:cNvSpPr/>
          <p:nvPr/>
        </p:nvSpPr>
        <p:spPr>
          <a:xfrm>
            <a:off x="4010040" y="1302480"/>
            <a:ext cx="2762280" cy="242640"/>
          </a:xfrm>
          <a:prstGeom prst="rect">
            <a:avLst/>
          </a:prstGeom>
          <a:noFill/>
          <a:ln>
            <a:noFill/>
          </a:ln>
        </p:spPr>
        <p:style>
          <a:lnRef idx="0"/>
          <a:fillRef idx="0"/>
          <a:effectRef idx="0"/>
          <a:fontRef idx="minor"/>
        </p:style>
        <p:txBody>
          <a:bodyPr wrap="none" lIns="90000" rIns="90000" tIns="45000" bIns="45000">
            <a:noAutofit/>
          </a:bodyPr>
          <a:p>
            <a:pPr>
              <a:lnSpc>
                <a:spcPts val="1913"/>
              </a:lnSpc>
              <a:tabLst>
                <a:tab algn="l" pos="0"/>
              </a:tabLst>
            </a:pPr>
            <a:r>
              <a:rPr b="1" lang="en-US" sz="1530" spc="-1" strike="noStrike">
                <a:solidFill>
                  <a:srgbClr val="333f70"/>
                </a:solidFill>
                <a:latin typeface="Unbounded"/>
                <a:ea typeface="Unbounded"/>
              </a:rPr>
              <a:t>Architecture Overview</a:t>
            </a:r>
            <a:endParaRPr b="0" lang="en-IN" sz="1530" spc="-1" strike="noStrike">
              <a:latin typeface="Arial"/>
            </a:endParaRPr>
          </a:p>
        </p:txBody>
      </p:sp>
      <p:sp>
        <p:nvSpPr>
          <p:cNvPr id="128" name="CustomShape 7"/>
          <p:cNvSpPr/>
          <p:nvPr/>
        </p:nvSpPr>
        <p:spPr>
          <a:xfrm>
            <a:off x="4010040" y="1638720"/>
            <a:ext cx="6999120" cy="466200"/>
          </a:xfrm>
          <a:prstGeom prst="rect">
            <a:avLst/>
          </a:prstGeom>
          <a:noFill/>
          <a:ln>
            <a:noFill/>
          </a:ln>
        </p:spPr>
        <p:style>
          <a:lnRef idx="0"/>
          <a:fillRef idx="0"/>
          <a:effectRef idx="0"/>
          <a:fontRef idx="minor"/>
        </p:style>
        <p:txBody>
          <a:bodyPr lIns="90000" rIns="90000" tIns="45000" bIns="45000">
            <a:noAutofit/>
          </a:bodyPr>
          <a:p>
            <a:pPr>
              <a:lnSpc>
                <a:spcPts val="1837"/>
              </a:lnSpc>
              <a:tabLst>
                <a:tab algn="l" pos="0"/>
              </a:tabLst>
            </a:pPr>
            <a:r>
              <a:rPr b="1" lang="en-US" sz="1230" spc="-1" strike="noStrike">
                <a:solidFill>
                  <a:srgbClr val="333f70"/>
                </a:solidFill>
                <a:latin typeface="Open Sans"/>
                <a:ea typeface="Open Sans"/>
              </a:rPr>
              <a:t>Modular Design: </a:t>
            </a:r>
            <a:r>
              <a:rPr b="0" lang="en-US" sz="1230" spc="-1" strike="noStrike">
                <a:solidFill>
                  <a:srgbClr val="333f70"/>
                </a:solidFill>
                <a:latin typeface="Open Sans"/>
                <a:ea typeface="Open Sans"/>
              </a:rPr>
              <a:t>The keylogger code is structured into modular functions for better readability and maintenance.</a:t>
            </a:r>
            <a:endParaRPr b="0" lang="en-IN" sz="1230" spc="-1" strike="noStrike">
              <a:latin typeface="Arial"/>
            </a:endParaRPr>
          </a:p>
        </p:txBody>
      </p:sp>
      <p:sp>
        <p:nvSpPr>
          <p:cNvPr id="129" name="CustomShape 8"/>
          <p:cNvSpPr/>
          <p:nvPr/>
        </p:nvSpPr>
        <p:spPr>
          <a:xfrm>
            <a:off x="4010040" y="2198520"/>
            <a:ext cx="699912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1" lang="en-US" sz="1230" spc="-1" strike="noStrike">
                <a:solidFill>
                  <a:srgbClr val="333f70"/>
                </a:solidFill>
                <a:latin typeface="Open Sans"/>
                <a:ea typeface="Open Sans"/>
              </a:rPr>
              <a:t>Event Handling:</a:t>
            </a:r>
            <a:r>
              <a:rPr b="0" lang="en-US" sz="1230" spc="-1" strike="noStrike">
                <a:solidFill>
                  <a:srgbClr val="333f70"/>
                </a:solidFill>
                <a:latin typeface="Open Sans"/>
                <a:ea typeface="Open Sans"/>
              </a:rPr>
              <a:t> Utilizes the pynput library to capture and handle keyboard events.</a:t>
            </a:r>
            <a:endParaRPr b="0" lang="en-IN" sz="1230" spc="-1" strike="noStrike">
              <a:latin typeface="Arial"/>
            </a:endParaRPr>
          </a:p>
        </p:txBody>
      </p:sp>
      <p:sp>
        <p:nvSpPr>
          <p:cNvPr id="130" name="CustomShape 9"/>
          <p:cNvSpPr/>
          <p:nvPr/>
        </p:nvSpPr>
        <p:spPr>
          <a:xfrm>
            <a:off x="4010040" y="2524680"/>
            <a:ext cx="699912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1" lang="en-US" sz="1230" spc="-1" strike="noStrike">
                <a:solidFill>
                  <a:srgbClr val="333f70"/>
                </a:solidFill>
                <a:latin typeface="Open Sans"/>
                <a:ea typeface="Open Sans"/>
              </a:rPr>
              <a:t>Data Logging:</a:t>
            </a:r>
            <a:r>
              <a:rPr b="0" lang="en-US" sz="1230" spc="-1" strike="noStrike">
                <a:solidFill>
                  <a:srgbClr val="333f70"/>
                </a:solidFill>
                <a:latin typeface="Open Sans"/>
                <a:ea typeface="Open Sans"/>
              </a:rPr>
              <a:t> Implements functions to log captured data into text and JSON files.</a:t>
            </a:r>
            <a:endParaRPr b="0" lang="en-IN" sz="1230" spc="-1" strike="noStrike">
              <a:latin typeface="Arial"/>
            </a:endParaRPr>
          </a:p>
        </p:txBody>
      </p:sp>
      <p:sp>
        <p:nvSpPr>
          <p:cNvPr id="131" name="CustomShape 10"/>
          <p:cNvSpPr/>
          <p:nvPr/>
        </p:nvSpPr>
        <p:spPr>
          <a:xfrm>
            <a:off x="3562920" y="3243960"/>
            <a:ext cx="271800" cy="271800"/>
          </a:xfrm>
          <a:prstGeom prst="roundRect">
            <a:avLst>
              <a:gd name="adj" fmla="val 25716"/>
            </a:avLst>
          </a:prstGeom>
          <a:solidFill>
            <a:srgbClr val="d6f5ee"/>
          </a:solidFill>
          <a:ln w="7560">
            <a:solidFill>
              <a:srgbClr val="bcdbd4"/>
            </a:solidFill>
            <a:round/>
          </a:ln>
        </p:spPr>
        <p:style>
          <a:lnRef idx="0"/>
          <a:fillRef idx="0"/>
          <a:effectRef idx="0"/>
          <a:fontRef idx="minor"/>
        </p:style>
      </p:sp>
      <p:sp>
        <p:nvSpPr>
          <p:cNvPr id="132" name="CustomShape 11"/>
          <p:cNvSpPr/>
          <p:nvPr/>
        </p:nvSpPr>
        <p:spPr>
          <a:xfrm>
            <a:off x="4010040" y="3224520"/>
            <a:ext cx="1943640" cy="242640"/>
          </a:xfrm>
          <a:prstGeom prst="rect">
            <a:avLst/>
          </a:prstGeom>
          <a:noFill/>
          <a:ln>
            <a:noFill/>
          </a:ln>
        </p:spPr>
        <p:style>
          <a:lnRef idx="0"/>
          <a:fillRef idx="0"/>
          <a:effectRef idx="0"/>
          <a:fontRef idx="minor"/>
        </p:style>
        <p:txBody>
          <a:bodyPr wrap="none" lIns="90000" rIns="90000" tIns="45000" bIns="45000">
            <a:noAutofit/>
          </a:bodyPr>
          <a:p>
            <a:pPr>
              <a:lnSpc>
                <a:spcPts val="1913"/>
              </a:lnSpc>
              <a:tabLst>
                <a:tab algn="l" pos="0"/>
              </a:tabLst>
            </a:pPr>
            <a:r>
              <a:rPr b="1" lang="en-US" sz="1530" spc="-1" strike="noStrike">
                <a:solidFill>
                  <a:srgbClr val="333f70"/>
                </a:solidFill>
                <a:latin typeface="Unbounded"/>
                <a:ea typeface="Unbounded"/>
              </a:rPr>
              <a:t>Components</a:t>
            </a:r>
            <a:endParaRPr b="0" lang="en-IN" sz="1530" spc="-1" strike="noStrike">
              <a:latin typeface="Arial"/>
            </a:endParaRPr>
          </a:p>
        </p:txBody>
      </p:sp>
      <p:sp>
        <p:nvSpPr>
          <p:cNvPr id="133" name="CustomShape 12"/>
          <p:cNvSpPr/>
          <p:nvPr/>
        </p:nvSpPr>
        <p:spPr>
          <a:xfrm>
            <a:off x="4010040" y="3560760"/>
            <a:ext cx="699912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1" lang="en-US" sz="1230" spc="-1" strike="noStrike">
                <a:solidFill>
                  <a:srgbClr val="333f70"/>
                </a:solidFill>
                <a:latin typeface="Open Sans"/>
                <a:ea typeface="Open Sans"/>
              </a:rPr>
              <a:t>Key Press Handling: </a:t>
            </a:r>
            <a:endParaRPr b="0" lang="en-IN" sz="1230" spc="-1" strike="noStrike">
              <a:latin typeface="Arial"/>
            </a:endParaRPr>
          </a:p>
        </p:txBody>
      </p:sp>
      <p:sp>
        <p:nvSpPr>
          <p:cNvPr id="134" name="CustomShape 13"/>
          <p:cNvSpPr/>
          <p:nvPr/>
        </p:nvSpPr>
        <p:spPr>
          <a:xfrm>
            <a:off x="4258800" y="3887280"/>
            <a:ext cx="675036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0" lang="en-US" sz="1230" spc="-1" strike="noStrike" u="sng">
                <a:solidFill>
                  <a:srgbClr val="333f70"/>
                </a:solidFill>
                <a:uFillTx/>
                <a:latin typeface="Open Sans"/>
                <a:ea typeface="Open Sans"/>
              </a:rPr>
              <a:t>Function:</a:t>
            </a:r>
            <a:r>
              <a:rPr b="0" lang="en-US" sz="1230" spc="-1" strike="noStrike">
                <a:solidFill>
                  <a:srgbClr val="333f70"/>
                </a:solidFill>
                <a:latin typeface="Open Sans"/>
                <a:ea typeface="Open Sans"/>
              </a:rPr>
              <a:t> on_press(key) </a:t>
            </a:r>
            <a:endParaRPr b="0" lang="en-IN" sz="1230" spc="-1" strike="noStrike">
              <a:latin typeface="Arial"/>
            </a:endParaRPr>
          </a:p>
        </p:txBody>
      </p:sp>
      <p:sp>
        <p:nvSpPr>
          <p:cNvPr id="135" name="CustomShape 14"/>
          <p:cNvSpPr/>
          <p:nvPr/>
        </p:nvSpPr>
        <p:spPr>
          <a:xfrm>
            <a:off x="4258800" y="4174920"/>
            <a:ext cx="675036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0" lang="en-US" sz="1230" spc="-1" strike="noStrike" u="sng">
                <a:solidFill>
                  <a:srgbClr val="333f70"/>
                </a:solidFill>
                <a:uFillTx/>
                <a:latin typeface="Open Sans"/>
                <a:ea typeface="Open Sans"/>
              </a:rPr>
              <a:t>Description:</a:t>
            </a:r>
            <a:r>
              <a:rPr b="0" lang="en-US" sz="1230" spc="-1" strike="noStrike">
                <a:solidFill>
                  <a:srgbClr val="333f70"/>
                </a:solidFill>
                <a:latin typeface="Open Sans"/>
                <a:ea typeface="Open Sans"/>
              </a:rPr>
              <a:t> Captures and logs the pressed keys. </a:t>
            </a:r>
            <a:endParaRPr b="0" lang="en-IN" sz="1230" spc="-1" strike="noStrike">
              <a:latin typeface="Arial"/>
            </a:endParaRPr>
          </a:p>
        </p:txBody>
      </p:sp>
      <p:sp>
        <p:nvSpPr>
          <p:cNvPr id="136" name="CustomShape 15"/>
          <p:cNvSpPr/>
          <p:nvPr/>
        </p:nvSpPr>
        <p:spPr>
          <a:xfrm>
            <a:off x="4258800" y="4462560"/>
            <a:ext cx="675036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0" lang="en-US" sz="1230" spc="-1" strike="noStrike" u="sng">
                <a:solidFill>
                  <a:srgbClr val="333f70"/>
                </a:solidFill>
                <a:uFillTx/>
                <a:latin typeface="Open Sans"/>
                <a:ea typeface="Open Sans"/>
              </a:rPr>
              <a:t>Details:</a:t>
            </a:r>
            <a:r>
              <a:rPr b="0" lang="en-US" sz="1230" spc="-1" strike="noStrike">
                <a:solidFill>
                  <a:srgbClr val="333f70"/>
                </a:solidFill>
                <a:latin typeface="Open Sans"/>
                <a:ea typeface="Open Sans"/>
              </a:rPr>
              <a:t> Appends key press events to a list and updates the JSON log file.</a:t>
            </a:r>
            <a:endParaRPr b="0" lang="en-IN" sz="1230" spc="-1" strike="noStrike">
              <a:latin typeface="Arial"/>
            </a:endParaRPr>
          </a:p>
        </p:txBody>
      </p:sp>
      <p:sp>
        <p:nvSpPr>
          <p:cNvPr id="137" name="CustomShape 16"/>
          <p:cNvSpPr/>
          <p:nvPr/>
        </p:nvSpPr>
        <p:spPr>
          <a:xfrm>
            <a:off x="4010040" y="4789080"/>
            <a:ext cx="699912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1" lang="en-US" sz="1230" spc="-1" strike="noStrike">
                <a:solidFill>
                  <a:srgbClr val="333f70"/>
                </a:solidFill>
                <a:latin typeface="Open Sans"/>
                <a:ea typeface="Open Sans"/>
              </a:rPr>
              <a:t>Key Release Handling:</a:t>
            </a:r>
            <a:endParaRPr b="0" lang="en-IN" sz="1230" spc="-1" strike="noStrike">
              <a:latin typeface="Arial"/>
            </a:endParaRPr>
          </a:p>
        </p:txBody>
      </p:sp>
      <p:sp>
        <p:nvSpPr>
          <p:cNvPr id="138" name="CustomShape 17"/>
          <p:cNvSpPr/>
          <p:nvPr/>
        </p:nvSpPr>
        <p:spPr>
          <a:xfrm>
            <a:off x="4258800" y="5115600"/>
            <a:ext cx="675036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0" lang="en-US" sz="1230" spc="-1" strike="noStrike" u="sng">
                <a:solidFill>
                  <a:srgbClr val="333f70"/>
                </a:solidFill>
                <a:uFillTx/>
                <a:latin typeface="Open Sans"/>
                <a:ea typeface="Open Sans"/>
              </a:rPr>
              <a:t>Function:</a:t>
            </a:r>
            <a:r>
              <a:rPr b="0" lang="en-US" sz="1230" spc="-1" strike="noStrike">
                <a:solidFill>
                  <a:srgbClr val="333f70"/>
                </a:solidFill>
                <a:latin typeface="Open Sans"/>
                <a:ea typeface="Open Sans"/>
              </a:rPr>
              <a:t> on_release(key)</a:t>
            </a:r>
            <a:endParaRPr b="0" lang="en-IN" sz="1230" spc="-1" strike="noStrike">
              <a:latin typeface="Arial"/>
            </a:endParaRPr>
          </a:p>
        </p:txBody>
      </p:sp>
      <p:sp>
        <p:nvSpPr>
          <p:cNvPr id="139" name="CustomShape 18"/>
          <p:cNvSpPr/>
          <p:nvPr/>
        </p:nvSpPr>
        <p:spPr>
          <a:xfrm>
            <a:off x="4258800" y="5403240"/>
            <a:ext cx="675036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0" lang="en-US" sz="1230" spc="-1" strike="noStrike" u="sng">
                <a:solidFill>
                  <a:srgbClr val="333f70"/>
                </a:solidFill>
                <a:uFillTx/>
                <a:latin typeface="Open Sans"/>
                <a:ea typeface="Open Sans"/>
              </a:rPr>
              <a:t>Description: </a:t>
            </a:r>
            <a:r>
              <a:rPr b="0" lang="en-US" sz="1230" spc="-1" strike="noStrike">
                <a:solidFill>
                  <a:srgbClr val="333f70"/>
                </a:solidFill>
                <a:latin typeface="Open Sans"/>
                <a:ea typeface="Open Sans"/>
              </a:rPr>
              <a:t>Captures and logs the released keys.</a:t>
            </a:r>
            <a:r>
              <a:rPr b="0" lang="en-US" sz="1230" spc="-1" strike="noStrike" u="sng">
                <a:solidFill>
                  <a:srgbClr val="333f70"/>
                </a:solidFill>
                <a:uFillTx/>
                <a:latin typeface="Open Sans"/>
                <a:ea typeface="Open Sans"/>
              </a:rPr>
              <a:t> </a:t>
            </a:r>
            <a:endParaRPr b="0" lang="en-IN" sz="1230" spc="-1" strike="noStrike">
              <a:latin typeface="Arial"/>
            </a:endParaRPr>
          </a:p>
        </p:txBody>
      </p:sp>
      <p:sp>
        <p:nvSpPr>
          <p:cNvPr id="140" name="CustomShape 19"/>
          <p:cNvSpPr/>
          <p:nvPr/>
        </p:nvSpPr>
        <p:spPr>
          <a:xfrm>
            <a:off x="4258800" y="5690880"/>
            <a:ext cx="6750360" cy="466200"/>
          </a:xfrm>
          <a:prstGeom prst="rect">
            <a:avLst/>
          </a:prstGeom>
          <a:noFill/>
          <a:ln>
            <a:noFill/>
          </a:ln>
        </p:spPr>
        <p:style>
          <a:lnRef idx="0"/>
          <a:fillRef idx="0"/>
          <a:effectRef idx="0"/>
          <a:fontRef idx="minor"/>
        </p:style>
        <p:txBody>
          <a:bodyPr lIns="90000" rIns="90000" tIns="45000" bIns="45000">
            <a:noAutofit/>
          </a:bodyPr>
          <a:p>
            <a:pPr>
              <a:lnSpc>
                <a:spcPts val="1837"/>
              </a:lnSpc>
              <a:tabLst>
                <a:tab algn="l" pos="0"/>
              </a:tabLst>
            </a:pPr>
            <a:r>
              <a:rPr b="0" lang="en-US" sz="1230" spc="-1" strike="noStrike" u="sng">
                <a:solidFill>
                  <a:srgbClr val="333f70"/>
                </a:solidFill>
                <a:uFillTx/>
                <a:latin typeface="Open Sans"/>
                <a:ea typeface="Open Sans"/>
              </a:rPr>
              <a:t>Details: </a:t>
            </a:r>
            <a:r>
              <a:rPr b="0" lang="en-US" sz="1230" spc="-1" strike="noStrike">
                <a:solidFill>
                  <a:srgbClr val="333f70"/>
                </a:solidFill>
                <a:latin typeface="Open Sans"/>
                <a:ea typeface="Open Sans"/>
              </a:rPr>
              <a:t>Appends key release events to a list, updates the JSON log file, and accumulates keys for the text log.</a:t>
            </a:r>
            <a:endParaRPr b="0" lang="en-IN" sz="1230" spc="-1" strike="noStrike">
              <a:latin typeface="Arial"/>
            </a:endParaRPr>
          </a:p>
        </p:txBody>
      </p:sp>
      <p:sp>
        <p:nvSpPr>
          <p:cNvPr id="141" name="CustomShape 20"/>
          <p:cNvSpPr/>
          <p:nvPr/>
        </p:nvSpPr>
        <p:spPr>
          <a:xfrm>
            <a:off x="4010040" y="6250680"/>
            <a:ext cx="699912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1" lang="en-US" sz="1230" spc="-1" strike="noStrike">
                <a:solidFill>
                  <a:srgbClr val="333f70"/>
                </a:solidFill>
                <a:latin typeface="Open Sans"/>
                <a:ea typeface="Open Sans"/>
              </a:rPr>
              <a:t>Logging Functions:</a:t>
            </a:r>
            <a:r>
              <a:rPr b="0" lang="en-US" sz="1230" spc="-1" strike="noStrike">
                <a:solidFill>
                  <a:srgbClr val="333f70"/>
                </a:solidFill>
                <a:latin typeface="Open Sans"/>
                <a:ea typeface="Open Sans"/>
              </a:rPr>
              <a:t> </a:t>
            </a:r>
            <a:endParaRPr b="0" lang="en-IN" sz="1230" spc="-1" strike="noStrike">
              <a:latin typeface="Arial"/>
            </a:endParaRPr>
          </a:p>
        </p:txBody>
      </p:sp>
      <p:sp>
        <p:nvSpPr>
          <p:cNvPr id="142" name="CustomShape 21"/>
          <p:cNvSpPr/>
          <p:nvPr/>
        </p:nvSpPr>
        <p:spPr>
          <a:xfrm>
            <a:off x="4258800" y="6576840"/>
            <a:ext cx="675036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0" lang="en-US" sz="1230" spc="-1" strike="noStrike" u="sng">
                <a:solidFill>
                  <a:srgbClr val="333f70"/>
                </a:solidFill>
                <a:uFillTx/>
                <a:latin typeface="Open Sans"/>
                <a:ea typeface="Open Sans"/>
              </a:rPr>
              <a:t>Text Logging:</a:t>
            </a:r>
            <a:r>
              <a:rPr b="0" lang="en-US" sz="1230" spc="-1" strike="noStrike">
                <a:solidFill>
                  <a:srgbClr val="333f70"/>
                </a:solidFill>
                <a:latin typeface="Open Sans"/>
                <a:ea typeface="Open Sans"/>
              </a:rPr>
              <a:t> generate_text_log(key)</a:t>
            </a:r>
            <a:endParaRPr b="0" lang="en-IN" sz="1230" spc="-1" strike="noStrike">
              <a:latin typeface="Arial"/>
            </a:endParaRPr>
          </a:p>
        </p:txBody>
      </p:sp>
      <p:sp>
        <p:nvSpPr>
          <p:cNvPr id="143" name="CustomShape 22"/>
          <p:cNvSpPr/>
          <p:nvPr/>
        </p:nvSpPr>
        <p:spPr>
          <a:xfrm>
            <a:off x="4258800" y="6864840"/>
            <a:ext cx="675036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0" lang="en-US" sz="1230" spc="-1" strike="noStrike" u="sng">
                <a:solidFill>
                  <a:srgbClr val="333f70"/>
                </a:solidFill>
                <a:uFillTx/>
                <a:latin typeface="Open Sans"/>
                <a:ea typeface="Open Sans"/>
              </a:rPr>
              <a:t>Description: </a:t>
            </a:r>
            <a:r>
              <a:rPr b="0" lang="en-US" sz="1230" spc="-1" strike="noStrike">
                <a:solidFill>
                  <a:srgbClr val="333f70"/>
                </a:solidFill>
                <a:latin typeface="Open Sans"/>
                <a:ea typeface="Open Sans"/>
              </a:rPr>
              <a:t>Writes the recorded keys to key_log.txt. </a:t>
            </a:r>
            <a:endParaRPr b="0" lang="en-IN" sz="1230" spc="-1" strike="noStrike">
              <a:latin typeface="Arial"/>
            </a:endParaRPr>
          </a:p>
        </p:txBody>
      </p:sp>
      <p:sp>
        <p:nvSpPr>
          <p:cNvPr id="144" name="CustomShape 23"/>
          <p:cNvSpPr/>
          <p:nvPr/>
        </p:nvSpPr>
        <p:spPr>
          <a:xfrm>
            <a:off x="4258800" y="7152480"/>
            <a:ext cx="675036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0" lang="en-US" sz="1230" spc="-1" strike="noStrike">
                <a:solidFill>
                  <a:srgbClr val="333f70"/>
                </a:solidFill>
                <a:latin typeface="Open Sans"/>
                <a:ea typeface="Open Sans"/>
              </a:rPr>
              <a:t>J</a:t>
            </a:r>
            <a:r>
              <a:rPr b="0" lang="en-US" sz="1230" spc="-1" strike="noStrike" u="sng">
                <a:solidFill>
                  <a:srgbClr val="333f70"/>
                </a:solidFill>
                <a:uFillTx/>
                <a:latin typeface="Open Sans"/>
                <a:ea typeface="Open Sans"/>
              </a:rPr>
              <a:t>SON Logging:</a:t>
            </a:r>
            <a:r>
              <a:rPr b="0" lang="en-US" sz="1230" spc="-1" strike="noStrike">
                <a:solidFill>
                  <a:srgbClr val="333f70"/>
                </a:solidFill>
                <a:latin typeface="Open Sans"/>
                <a:ea typeface="Open Sans"/>
              </a:rPr>
              <a:t> generate_json_file(keys_used)</a:t>
            </a:r>
            <a:endParaRPr b="0" lang="en-IN" sz="1230" spc="-1" strike="noStrike">
              <a:latin typeface="Arial"/>
            </a:endParaRPr>
          </a:p>
        </p:txBody>
      </p:sp>
      <p:sp>
        <p:nvSpPr>
          <p:cNvPr id="145" name="CustomShape 24"/>
          <p:cNvSpPr/>
          <p:nvPr/>
        </p:nvSpPr>
        <p:spPr>
          <a:xfrm>
            <a:off x="4258800" y="7440120"/>
            <a:ext cx="6750360" cy="232920"/>
          </a:xfrm>
          <a:prstGeom prst="rect">
            <a:avLst/>
          </a:prstGeom>
          <a:noFill/>
          <a:ln>
            <a:noFill/>
          </a:ln>
        </p:spPr>
        <p:style>
          <a:lnRef idx="0"/>
          <a:fillRef idx="0"/>
          <a:effectRef idx="0"/>
          <a:fontRef idx="minor"/>
        </p:style>
        <p:txBody>
          <a:bodyPr wrap="none" lIns="90000" rIns="90000" tIns="45000" bIns="45000">
            <a:noAutofit/>
          </a:bodyPr>
          <a:p>
            <a:pPr>
              <a:lnSpc>
                <a:spcPts val="1837"/>
              </a:lnSpc>
              <a:tabLst>
                <a:tab algn="l" pos="0"/>
              </a:tabLst>
            </a:pPr>
            <a:r>
              <a:rPr b="0" lang="en-US" sz="1230" spc="-1" strike="noStrike" u="sng">
                <a:solidFill>
                  <a:srgbClr val="333f70"/>
                </a:solidFill>
                <a:uFillTx/>
                <a:latin typeface="Open Sans"/>
                <a:ea typeface="Open Sans"/>
              </a:rPr>
              <a:t>Description:</a:t>
            </a:r>
            <a:r>
              <a:rPr b="0" lang="en-US" sz="1230" spc="-1" strike="noStrike">
                <a:solidFill>
                  <a:srgbClr val="333f70"/>
                </a:solidFill>
                <a:latin typeface="Open Sans"/>
                <a:ea typeface="Open Sans"/>
              </a:rPr>
              <a:t> Dumps the list of key events to key_log.json.</a:t>
            </a:r>
            <a:endParaRPr b="0" lang="en-IN" sz="123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TotalTime>
  <Application>LibreOffice/6.4.7.2$Linux_X86_64 LibreOffice_project/40$Build-2</Applicat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2024-06-13T13:09:16Z</dcterms:created>
  <dc:creator>PptxGenJS</dc:creator>
  <dc:description/>
  <dc:language>en-IN</dc:language>
  <cp:lastModifiedBy/>
  <dcterms:modified xsi:type="dcterms:W3CDTF">2024-06-13T18:46:10Z</dcterms:modified>
  <cp:revision>4</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PptxGenJS</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12</vt:i4>
  </property>
  <property fmtid="{D5CDD505-2E9C-101B-9397-08002B2CF9AE}" pid="9" name="PresentationFormat">
    <vt:lpwstr>On-screen Show (16:9)</vt:lpwstr>
  </property>
  <property fmtid="{D5CDD505-2E9C-101B-9397-08002B2CF9AE}" pid="10" name="ScaleCrop">
    <vt:bool>0</vt:bool>
  </property>
  <property fmtid="{D5CDD505-2E9C-101B-9397-08002B2CF9AE}" pid="11" name="ShareDoc">
    <vt:bool>0</vt:bool>
  </property>
  <property fmtid="{D5CDD505-2E9C-101B-9397-08002B2CF9AE}" pid="12" name="Slides">
    <vt:i4>12</vt:i4>
  </property>
</Properties>
</file>